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89" r:id="rId3"/>
  </p:sldMasterIdLst>
  <p:notesMasterIdLst>
    <p:notesMasterId r:id="rId82"/>
  </p:notesMasterIdLst>
  <p:sldIdLst>
    <p:sldId id="1345" r:id="rId4"/>
    <p:sldId id="1342" r:id="rId5"/>
    <p:sldId id="1372" r:id="rId6"/>
    <p:sldId id="259" r:id="rId7"/>
    <p:sldId id="1401" r:id="rId8"/>
    <p:sldId id="1349" r:id="rId9"/>
    <p:sldId id="485" r:id="rId10"/>
    <p:sldId id="1410" r:id="rId11"/>
    <p:sldId id="1373" r:id="rId12"/>
    <p:sldId id="1364" r:id="rId13"/>
    <p:sldId id="1361" r:id="rId14"/>
    <p:sldId id="1383" r:id="rId15"/>
    <p:sldId id="1365" r:id="rId16"/>
    <p:sldId id="1395" r:id="rId17"/>
    <p:sldId id="1384" r:id="rId18"/>
    <p:sldId id="1385" r:id="rId19"/>
    <p:sldId id="1387" r:id="rId20"/>
    <p:sldId id="1386" r:id="rId21"/>
    <p:sldId id="1402" r:id="rId22"/>
    <p:sldId id="491" r:id="rId23"/>
    <p:sldId id="1400" r:id="rId24"/>
    <p:sldId id="494" r:id="rId25"/>
    <p:sldId id="1354" r:id="rId26"/>
    <p:sldId id="1351" r:id="rId27"/>
    <p:sldId id="495" r:id="rId28"/>
    <p:sldId id="481" r:id="rId29"/>
    <p:sldId id="544" r:id="rId30"/>
    <p:sldId id="545" r:id="rId31"/>
    <p:sldId id="480" r:id="rId32"/>
    <p:sldId id="498" r:id="rId33"/>
    <p:sldId id="497" r:id="rId34"/>
    <p:sldId id="542" r:id="rId35"/>
    <p:sldId id="501" r:id="rId36"/>
    <p:sldId id="1357" r:id="rId37"/>
    <p:sldId id="499" r:id="rId38"/>
    <p:sldId id="502" r:id="rId39"/>
    <p:sldId id="503" r:id="rId40"/>
    <p:sldId id="504" r:id="rId41"/>
    <p:sldId id="510" r:id="rId42"/>
    <p:sldId id="511" r:id="rId43"/>
    <p:sldId id="547" r:id="rId44"/>
    <p:sldId id="512" r:id="rId45"/>
    <p:sldId id="513" r:id="rId46"/>
    <p:sldId id="517" r:id="rId47"/>
    <p:sldId id="518" r:id="rId48"/>
    <p:sldId id="519" r:id="rId49"/>
    <p:sldId id="520" r:id="rId50"/>
    <p:sldId id="521" r:id="rId51"/>
    <p:sldId id="522" r:id="rId52"/>
    <p:sldId id="523" r:id="rId53"/>
    <p:sldId id="524" r:id="rId54"/>
    <p:sldId id="525" r:id="rId55"/>
    <p:sldId id="526" r:id="rId56"/>
    <p:sldId id="527" r:id="rId57"/>
    <p:sldId id="528" r:id="rId58"/>
    <p:sldId id="529" r:id="rId59"/>
    <p:sldId id="1358" r:id="rId60"/>
    <p:sldId id="530" r:id="rId61"/>
    <p:sldId id="531" r:id="rId62"/>
    <p:sldId id="1359" r:id="rId63"/>
    <p:sldId id="533" r:id="rId64"/>
    <p:sldId id="534" r:id="rId65"/>
    <p:sldId id="532" r:id="rId66"/>
    <p:sldId id="535" r:id="rId67"/>
    <p:sldId id="536" r:id="rId68"/>
    <p:sldId id="537" r:id="rId69"/>
    <p:sldId id="538" r:id="rId70"/>
    <p:sldId id="1405" r:id="rId71"/>
    <p:sldId id="1407" r:id="rId72"/>
    <p:sldId id="1403" r:id="rId73"/>
    <p:sldId id="1404" r:id="rId74"/>
    <p:sldId id="1406" r:id="rId75"/>
    <p:sldId id="1393" r:id="rId76"/>
    <p:sldId id="1367" r:id="rId77"/>
    <p:sldId id="1409" r:id="rId78"/>
    <p:sldId id="1378" r:id="rId79"/>
    <p:sldId id="487" r:id="rId80"/>
    <p:sldId id="1411" r:id="rId81"/>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5CC1"/>
    <a:srgbClr val="8D4D96"/>
    <a:srgbClr val="764080"/>
    <a:srgbClr val="E6BBF6"/>
    <a:srgbClr val="B05CC0"/>
    <a:srgbClr val="EEEDED"/>
    <a:srgbClr val="D483EE"/>
    <a:srgbClr val="D9D9D9"/>
    <a:srgbClr val="D5D5D5"/>
    <a:srgbClr val="9898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9"/>
    <p:restoredTop sz="82800"/>
  </p:normalViewPr>
  <p:slideViewPr>
    <p:cSldViewPr snapToGrid="0" snapToObjects="1">
      <p:cViewPr>
        <p:scale>
          <a:sx n="87" d="100"/>
          <a:sy n="87" d="100"/>
        </p:scale>
        <p:origin x="416" y="1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4CA716-D5E1-DB42-876A-3AF813D6CDCA}" type="datetimeFigureOut">
              <a:rPr lang="nl-BE" smtClean="0"/>
              <a:t>25/06/2024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92BA3C-649E-8A43-849E-F86A5D818BD0}" type="slidenum">
              <a:rPr lang="nl-BE" smtClean="0"/>
              <a:t>‹nr.›</a:t>
            </a:fld>
            <a:endParaRPr lang="nl-BE"/>
          </a:p>
        </p:txBody>
      </p:sp>
    </p:spTree>
    <p:extLst>
      <p:ext uri="{BB962C8B-B14F-4D97-AF65-F5344CB8AC3E}">
        <p14:creationId xmlns:p14="http://schemas.microsoft.com/office/powerpoint/2010/main" val="2575919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1</a:t>
            </a:fld>
            <a:endParaRPr lang="nl-BE"/>
          </a:p>
        </p:txBody>
      </p:sp>
    </p:spTree>
    <p:extLst>
      <p:ext uri="{BB962C8B-B14F-4D97-AF65-F5344CB8AC3E}">
        <p14:creationId xmlns:p14="http://schemas.microsoft.com/office/powerpoint/2010/main" val="1478234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00000"/>
                </a:solidFill>
                <a:latin typeface="Century Gothic" panose="020B0502020202020204" pitchFamily="34" charset="0"/>
              </a:rPr>
              <a:t>Optie: Overlopen tools </a:t>
            </a:r>
            <a:endParaRPr lang="nl-BE" dirty="0"/>
          </a:p>
          <a:p>
            <a:endParaRPr lang="nl-BE" dirty="0"/>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10</a:t>
            </a:fld>
            <a:endParaRPr lang="nl-BE"/>
          </a:p>
        </p:txBody>
      </p:sp>
    </p:spTree>
    <p:extLst>
      <p:ext uri="{BB962C8B-B14F-4D97-AF65-F5344CB8AC3E}">
        <p14:creationId xmlns:p14="http://schemas.microsoft.com/office/powerpoint/2010/main" val="183687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00000"/>
                </a:solidFill>
                <a:latin typeface="Century Gothic" panose="020B0502020202020204" pitchFamily="34" charset="0"/>
              </a:rPr>
              <a:t>Optie: Overlopen tools </a:t>
            </a:r>
            <a:endParaRPr lang="nl-BE" dirty="0"/>
          </a:p>
          <a:p>
            <a:r>
              <a:rPr lang="nl-BE" dirty="0"/>
              <a:t>Ingevulde presentatiefiche </a:t>
            </a:r>
          </a:p>
          <a:p>
            <a:r>
              <a:rPr lang="nl-BE" dirty="0"/>
              <a:t>Als je meerdere van deze fiches naast elkaar legt dan zie je de verschillende klemtonen in je patrimonium. </a:t>
            </a:r>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11</a:t>
            </a:fld>
            <a:endParaRPr lang="nl-BE"/>
          </a:p>
        </p:txBody>
      </p:sp>
    </p:spTree>
    <p:extLst>
      <p:ext uri="{BB962C8B-B14F-4D97-AF65-F5344CB8AC3E}">
        <p14:creationId xmlns:p14="http://schemas.microsoft.com/office/powerpoint/2010/main" val="1325636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u="none" strike="noStrike" dirty="0">
                <a:solidFill>
                  <a:srgbClr val="212121"/>
                </a:solidFill>
                <a:effectLst/>
                <a:latin typeface="Calibri" panose="020F0502020204030204" pitchFamily="34" charset="0"/>
              </a:rPr>
              <a:t>Een bestemmingsprofiel bestaat uit 4 onderdelen: de ID van je kerk met basisinfo, de erfgoedwaardering, de bouwfysische toestand en de ruimtelijke potenties. De eerste 3 onderdelen worden voorbereid door de procesbegeleider en gepresenteerd aan de start van de werksessie. Het onderdeel van 'ruimtelijke potenties' wordt collectief ingevuld tijdens de werksessie. </a:t>
            </a:r>
          </a:p>
          <a:p>
            <a:endParaRPr lang="nl-BE" dirty="0"/>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12</a:t>
            </a:fld>
            <a:endParaRPr lang="nl-BE"/>
          </a:p>
        </p:txBody>
      </p:sp>
    </p:spTree>
    <p:extLst>
      <p:ext uri="{BB962C8B-B14F-4D97-AF65-F5344CB8AC3E}">
        <p14:creationId xmlns:p14="http://schemas.microsoft.com/office/powerpoint/2010/main" val="3880040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13</a:t>
            </a:fld>
            <a:endParaRPr lang="nl-BE"/>
          </a:p>
        </p:txBody>
      </p:sp>
    </p:spTree>
    <p:extLst>
      <p:ext uri="{BB962C8B-B14F-4D97-AF65-F5344CB8AC3E}">
        <p14:creationId xmlns:p14="http://schemas.microsoft.com/office/powerpoint/2010/main" val="3350496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b="0" i="0" u="none" strike="noStrike" dirty="0">
                <a:solidFill>
                  <a:srgbClr val="000000"/>
                </a:solidFill>
                <a:effectLst/>
                <a:latin typeface="Century Gothic" panose="020B0502020202020204" pitchFamily="34" charset="0"/>
              </a:rPr>
              <a:t> Elk van deze deelaspecten krijgt een score op een schaal van 0 – 5; de aldus bekomen scores worden grafisch uitgezet op balkjes met een kleurschakering rood-oranje-groen. Er ontstaat zo een ‘robotfoto’ of ‘scan’ van het kerkgebouw. Rood wijst erop dat het betrokken aspect sterk doorweegt bij de (her)bestemming; groen betekent dat het nauwelijks een rol speelt. De kleurcodes zijn m.a.w. vooral een ‘signaal’ dat duidelijk maakt welke aspecten van naderbij moeten worden bekeken bij het toekomstige traject.</a:t>
            </a:r>
            <a:endParaRPr lang="nl-BE" dirty="0"/>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14</a:t>
            </a:fld>
            <a:endParaRPr lang="nl-BE"/>
          </a:p>
        </p:txBody>
      </p:sp>
    </p:spTree>
    <p:extLst>
      <p:ext uri="{BB962C8B-B14F-4D97-AF65-F5344CB8AC3E}">
        <p14:creationId xmlns:p14="http://schemas.microsoft.com/office/powerpoint/2010/main" val="1669818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Nu hoe ga je aan de slag met al deze tools? </a:t>
            </a:r>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15</a:t>
            </a:fld>
            <a:endParaRPr lang="nl-BE"/>
          </a:p>
        </p:txBody>
      </p:sp>
    </p:spTree>
    <p:extLst>
      <p:ext uri="{BB962C8B-B14F-4D97-AF65-F5344CB8AC3E}">
        <p14:creationId xmlns:p14="http://schemas.microsoft.com/office/powerpoint/2010/main" val="4024211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a:solidFill>
                  <a:srgbClr val="944EA1"/>
                </a:solidFill>
                <a:effectLst/>
                <a:latin typeface="Century Gothic" panose="020B0502020202020204" pitchFamily="34" charset="0"/>
              </a:rPr>
              <a:t>Hoe ga aan de slag met al deze tools? Het bestemmingsprofiel is het resultaat van een profiel-werksessie. Tijdens deze sessie reflecteren de betrokken actoren samen over het kerkenpatrimonium aan de hand van een reeks gerichte vragen. Hieronder geven we kort de stappen weer. In het draaiboek kan je meer uitleg bij elke stap vinden. </a:t>
            </a:r>
            <a:endParaRPr lang="nl-BE">
              <a:solidFill>
                <a:srgbClr val="944EA1"/>
              </a:solidFill>
              <a:effectLst/>
              <a:latin typeface="Century Gothic" panose="020B0502020202020204" pitchFamily="34" charset="0"/>
            </a:endParaRPr>
          </a:p>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16</a:t>
            </a:fld>
            <a:endParaRPr lang="nl-BE"/>
          </a:p>
        </p:txBody>
      </p:sp>
    </p:spTree>
    <p:extLst>
      <p:ext uri="{BB962C8B-B14F-4D97-AF65-F5344CB8AC3E}">
        <p14:creationId xmlns:p14="http://schemas.microsoft.com/office/powerpoint/2010/main" val="3610678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solidFill>
                  <a:srgbClr val="944EA1"/>
                </a:solidFill>
                <a:effectLst/>
                <a:latin typeface="Century Gothic" panose="020B0502020202020204" pitchFamily="34" charset="0"/>
              </a:rPr>
              <a:t>Hoe ga aan de slag met al deze tools? Het bestemmingsprofiel is het resultaat van een profiel-werksessie. Tijdens deze sessie reflecteren de betrokken actoren samen over het kerkenpatrimonium aan de hand van een reeks gerichte vragen. Hieronder geven we kort de stappen weer. In het draaiboek kan je meer uitleg bij elke stap vinden. </a:t>
            </a:r>
            <a:endParaRPr lang="nl-BE" dirty="0">
              <a:solidFill>
                <a:srgbClr val="944EA1"/>
              </a:solidFill>
              <a:effectLst/>
              <a:latin typeface="Century Gothic" panose="020B0502020202020204" pitchFamily="34" charset="0"/>
            </a:endParaRPr>
          </a:p>
          <a:p>
            <a:endParaRPr lang="nl-BE" dirty="0"/>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17</a:t>
            </a:fld>
            <a:endParaRPr lang="nl-BE"/>
          </a:p>
        </p:txBody>
      </p:sp>
    </p:spTree>
    <p:extLst>
      <p:ext uri="{BB962C8B-B14F-4D97-AF65-F5344CB8AC3E}">
        <p14:creationId xmlns:p14="http://schemas.microsoft.com/office/powerpoint/2010/main" val="3461733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solidFill>
                  <a:srgbClr val="944EA1"/>
                </a:solidFill>
                <a:effectLst/>
                <a:latin typeface="Century Gothic" panose="020B0502020202020204" pitchFamily="34" charset="0"/>
              </a:rPr>
              <a:t>Hoe ga aan de slag met al deze tools? Het bestemmingsprofiel is het resultaat van een profiel-werksessie. Tijdens deze sessie reflecteren de betrokken actoren samen over het kerkenpatrimonium aan de hand van een reeks gerichte vragen. Hieronder geven we kort de stappen weer. In het draaiboek kan je meer uitleg bij elke stap vinden. </a:t>
            </a:r>
            <a:endParaRPr lang="nl-BE" dirty="0">
              <a:solidFill>
                <a:srgbClr val="944EA1"/>
              </a:solidFill>
              <a:effectLst/>
              <a:latin typeface="Century Gothic" panose="020B0502020202020204" pitchFamily="34" charset="0"/>
            </a:endParaRPr>
          </a:p>
          <a:p>
            <a:endParaRPr lang="nl-BE" dirty="0"/>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18</a:t>
            </a:fld>
            <a:endParaRPr lang="nl-BE"/>
          </a:p>
        </p:txBody>
      </p:sp>
    </p:spTree>
    <p:extLst>
      <p:ext uri="{BB962C8B-B14F-4D97-AF65-F5344CB8AC3E}">
        <p14:creationId xmlns:p14="http://schemas.microsoft.com/office/powerpoint/2010/main" val="3290633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19</a:t>
            </a:fld>
            <a:endParaRPr lang="nl-BE"/>
          </a:p>
        </p:txBody>
      </p:sp>
    </p:spTree>
    <p:extLst>
      <p:ext uri="{BB962C8B-B14F-4D97-AF65-F5344CB8AC3E}">
        <p14:creationId xmlns:p14="http://schemas.microsoft.com/office/powerpoint/2010/main" val="3467883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2</a:t>
            </a:fld>
            <a:endParaRPr lang="nl-BE"/>
          </a:p>
        </p:txBody>
      </p:sp>
    </p:spTree>
    <p:extLst>
      <p:ext uri="{BB962C8B-B14F-4D97-AF65-F5344CB8AC3E}">
        <p14:creationId xmlns:p14="http://schemas.microsoft.com/office/powerpoint/2010/main" val="3710868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20</a:t>
            </a:fld>
            <a:endParaRPr lang="nl-BE"/>
          </a:p>
        </p:txBody>
      </p:sp>
    </p:spTree>
    <p:extLst>
      <p:ext uri="{BB962C8B-B14F-4D97-AF65-F5344CB8AC3E}">
        <p14:creationId xmlns:p14="http://schemas.microsoft.com/office/powerpoint/2010/main" val="2177965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Aptos" panose="020B0004020202020204" pitchFamily="34" charset="0"/>
                <a:ea typeface="Aptos" panose="020B0004020202020204" pitchFamily="34" charset="0"/>
                <a:cs typeface="Times New Roman" panose="02020603050405020304" pitchFamily="18" charset="0"/>
              </a:rPr>
              <a:t>Aan de moderator:</a:t>
            </a:r>
            <a:endParaRPr lang="nl-BE" sz="1800">
              <a:effectLst/>
              <a:latin typeface="Aptos" panose="020B0004020202020204" pitchFamily="34" charset="0"/>
              <a:ea typeface="Aptos" panose="020B0004020202020204" pitchFamily="34" charset="0"/>
              <a:cs typeface="Times New Roman" panose="02020603050405020304" pitchFamily="18" charset="0"/>
            </a:endParaRPr>
          </a:p>
          <a:p>
            <a:r>
              <a:rPr lang="nl-NL" sz="1800" dirty="0">
                <a:effectLst/>
                <a:latin typeface="Aptos" panose="020B0004020202020204" pitchFamily="34" charset="0"/>
                <a:ea typeface="Aptos" panose="020B0004020202020204" pitchFamily="34" charset="0"/>
                <a:cs typeface="Times New Roman" panose="02020603050405020304" pitchFamily="18" charset="0"/>
              </a:rPr>
              <a:t>In dit deel van de presentatie stel je kort de kerken voor in 10 min. </a:t>
            </a:r>
            <a:endParaRPr lang="nl-BE" sz="1800">
              <a:effectLst/>
              <a:latin typeface="Aptos" panose="020B0004020202020204" pitchFamily="34" charset="0"/>
              <a:ea typeface="Aptos" panose="020B0004020202020204" pitchFamily="34" charset="0"/>
              <a:cs typeface="Times New Roman" panose="02020603050405020304" pitchFamily="18" charset="0"/>
            </a:endParaRPr>
          </a:p>
          <a:p>
            <a:r>
              <a:rPr lang="nl-NL" sz="1800" dirty="0">
                <a:effectLst/>
                <a:latin typeface="Aptos" panose="020B0004020202020204" pitchFamily="34" charset="0"/>
                <a:ea typeface="Aptos" panose="020B0004020202020204" pitchFamily="34" charset="0"/>
                <a:cs typeface="Times New Roman" panose="02020603050405020304" pitchFamily="18" charset="0"/>
              </a:rPr>
              <a:t>Idealiter kennen de deelnemers alle kerken die worden besproken. Maar in realiteit kennen deelnemers voornamelijk 1 kerk en de andere op hoofdlijnen. Dus het is goed iedereen kort nog eens te laten kennismaken met de kerkgebouwen. </a:t>
            </a:r>
            <a:endParaRPr lang="nl-BE" sz="1800">
              <a:effectLst/>
              <a:latin typeface="Aptos" panose="020B0004020202020204" pitchFamily="34" charset="0"/>
              <a:ea typeface="Aptos" panose="020B0004020202020204" pitchFamily="34" charset="0"/>
              <a:cs typeface="Times New Roman" panose="02020603050405020304" pitchFamily="18" charset="0"/>
            </a:endParaRPr>
          </a:p>
          <a:p>
            <a:r>
              <a:rPr lang="nl-NL" sz="1800" dirty="0">
                <a:effectLst/>
                <a:latin typeface="Aptos" panose="020B0004020202020204" pitchFamily="34" charset="0"/>
                <a:ea typeface="Aptos" panose="020B0004020202020204" pitchFamily="34" charset="0"/>
                <a:cs typeface="Times New Roman" panose="02020603050405020304" pitchFamily="18" charset="0"/>
              </a:rPr>
              <a:t>Focus hierbij op </a:t>
            </a:r>
            <a:endParaRPr lang="nl-BE"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Times New Roman" panose="02020603050405020304" pitchFamily="18" charset="0"/>
              <a:buChar char="-"/>
              <a:tabLst>
                <a:tab pos="457200" algn="l"/>
              </a:tabLst>
            </a:pPr>
            <a:r>
              <a:rPr lang="nl-NL" sz="1800" dirty="0">
                <a:effectLst/>
                <a:latin typeface="Aptos" panose="020B0004020202020204" pitchFamily="34" charset="0"/>
                <a:ea typeface="Aptos" panose="020B0004020202020204" pitchFamily="34" charset="0"/>
                <a:cs typeface="Times New Roman" panose="02020603050405020304" pitchFamily="18" charset="0"/>
              </a:rPr>
              <a:t>De architectuur</a:t>
            </a:r>
            <a:endParaRPr lang="nl-BE"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Times New Roman" panose="02020603050405020304" pitchFamily="18" charset="0"/>
              <a:buChar char="-"/>
              <a:tabLst>
                <a:tab pos="457200" algn="l"/>
              </a:tabLst>
            </a:pPr>
            <a:r>
              <a:rPr lang="nl-NL" sz="1800" dirty="0">
                <a:effectLst/>
                <a:latin typeface="Aptos" panose="020B0004020202020204" pitchFamily="34" charset="0"/>
                <a:ea typeface="Aptos" panose="020B0004020202020204" pitchFamily="34" charset="0"/>
                <a:cs typeface="Times New Roman" panose="02020603050405020304" pitchFamily="18" charset="0"/>
              </a:rPr>
              <a:t>De ligging van de kerk in de stad, de gemeente vb. aan de dorpsrand, langs een fietspad die de connectie maakt met …</a:t>
            </a:r>
            <a:endParaRPr lang="nl-BE"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Times New Roman" panose="02020603050405020304" pitchFamily="18" charset="0"/>
              <a:buChar char="-"/>
              <a:tabLst>
                <a:tab pos="457200" algn="l"/>
              </a:tabLst>
            </a:pPr>
            <a:r>
              <a:rPr lang="nl-NL" sz="1800" dirty="0">
                <a:effectLst/>
                <a:latin typeface="Aptos" panose="020B0004020202020204" pitchFamily="34" charset="0"/>
                <a:ea typeface="Aptos" panose="020B0004020202020204" pitchFamily="34" charset="0"/>
                <a:cs typeface="Times New Roman" panose="02020603050405020304" pitchFamily="18" charset="0"/>
              </a:rPr>
              <a:t>Het interieur: wat is er (niet) opmerkelijk aan het interieur? Zijn er bepaalde objecten, kunstwerken het vermelden waard? </a:t>
            </a:r>
            <a:endParaRPr lang="nl-BE"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Times New Roman" panose="02020603050405020304" pitchFamily="18" charset="0"/>
              <a:buChar char="-"/>
              <a:tabLst>
                <a:tab pos="457200" algn="l"/>
              </a:tabLst>
            </a:pPr>
            <a:r>
              <a:rPr lang="nl-NL" sz="1800" dirty="0">
                <a:effectLst/>
                <a:latin typeface="Aptos" panose="020B0004020202020204" pitchFamily="34" charset="0"/>
                <a:ea typeface="Aptos" panose="020B0004020202020204" pitchFamily="34" charset="0"/>
                <a:cs typeface="Times New Roman" panose="02020603050405020304" pitchFamily="18" charset="0"/>
              </a:rPr>
              <a:t>Het gebruik: hoe wordt de kerk vandaag gebruikt? Vermeld geen aantal gebruikers, dit kan gevoelig liggen. Zijn er bepaalde processies? </a:t>
            </a:r>
          </a:p>
          <a:p>
            <a:pPr marL="342900" lvl="0" indent="-342900">
              <a:buFont typeface="Times New Roman" panose="02020603050405020304" pitchFamily="18" charset="0"/>
              <a:buChar char="-"/>
              <a:tabLst>
                <a:tab pos="457200" algn="l"/>
              </a:tabLst>
            </a:pPr>
            <a:r>
              <a:rPr lang="nl-NL" sz="1800" dirty="0">
                <a:effectLst/>
                <a:latin typeface="Aptos" panose="020B0004020202020204" pitchFamily="34" charset="0"/>
                <a:ea typeface="Aptos" panose="020B0004020202020204" pitchFamily="34" charset="0"/>
                <a:cs typeface="Times New Roman" panose="02020603050405020304" pitchFamily="18" charset="0"/>
              </a:rPr>
              <a:t>De staat van het gebouw</a:t>
            </a:r>
            <a:endParaRPr lang="nl-BE" sz="1800">
              <a:effectLst/>
              <a:latin typeface="Aptos" panose="020B0004020202020204" pitchFamily="34" charset="0"/>
              <a:ea typeface="Aptos" panose="020B0004020202020204" pitchFamily="34" charset="0"/>
              <a:cs typeface="Times New Roman" panose="02020603050405020304" pitchFamily="18" charset="0"/>
            </a:endParaRPr>
          </a:p>
          <a:p>
            <a:pPr marL="171450" indent="-171450">
              <a:buFontTx/>
              <a:buChar char="-"/>
            </a:pPr>
            <a:r>
              <a:rPr lang="nl-BE"/>
              <a:t>… </a:t>
            </a:r>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21</a:t>
            </a:fld>
            <a:endParaRPr lang="nl-BE"/>
          </a:p>
        </p:txBody>
      </p:sp>
    </p:spTree>
    <p:extLst>
      <p:ext uri="{BB962C8B-B14F-4D97-AF65-F5344CB8AC3E}">
        <p14:creationId xmlns:p14="http://schemas.microsoft.com/office/powerpoint/2010/main" val="2194024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22</a:t>
            </a:fld>
            <a:endParaRPr lang="nl-BE"/>
          </a:p>
        </p:txBody>
      </p:sp>
    </p:spTree>
    <p:extLst>
      <p:ext uri="{BB962C8B-B14F-4D97-AF65-F5344CB8AC3E}">
        <p14:creationId xmlns:p14="http://schemas.microsoft.com/office/powerpoint/2010/main" val="1164578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dirty="0">
                <a:effectLst/>
                <a:latin typeface="Aptos" panose="020B0004020202020204" pitchFamily="34" charset="0"/>
                <a:ea typeface="Aptos" panose="020B0004020202020204" pitchFamily="34" charset="0"/>
                <a:cs typeface="Times New Roman" panose="02020603050405020304" pitchFamily="18" charset="0"/>
              </a:rPr>
              <a:t>Voorbeeld</a:t>
            </a:r>
            <a:endParaRPr lang="nl-BE" dirty="0"/>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23</a:t>
            </a:fld>
            <a:endParaRPr lang="nl-BE"/>
          </a:p>
        </p:txBody>
      </p:sp>
    </p:spTree>
    <p:extLst>
      <p:ext uri="{BB962C8B-B14F-4D97-AF65-F5344CB8AC3E}">
        <p14:creationId xmlns:p14="http://schemas.microsoft.com/office/powerpoint/2010/main" val="712817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0000"/>
              </a:lnSpc>
            </a:pPr>
            <a:r>
              <a:rPr lang="nl-BE" sz="1200">
                <a:solidFill>
                  <a:srgbClr val="000000"/>
                </a:solidFill>
                <a:latin typeface="Century Gothic" panose="020B0502020202020204" pitchFamily="34" charset="0"/>
              </a:rPr>
              <a:t>Voorbeeld </a:t>
            </a:r>
          </a:p>
          <a:p>
            <a:pPr>
              <a:lnSpc>
                <a:spcPct val="100000"/>
              </a:lnSpc>
            </a:pPr>
            <a:endParaRPr lang="nl-BE" sz="1200">
              <a:solidFill>
                <a:srgbClr val="000000"/>
              </a:solidFill>
              <a:latin typeface="Century Gothic" panose="020B0502020202020204" pitchFamily="34" charset="0"/>
            </a:endParaRPr>
          </a:p>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24</a:t>
            </a:fld>
            <a:endParaRPr lang="nl-BE"/>
          </a:p>
        </p:txBody>
      </p:sp>
    </p:spTree>
    <p:extLst>
      <p:ext uri="{BB962C8B-B14F-4D97-AF65-F5344CB8AC3E}">
        <p14:creationId xmlns:p14="http://schemas.microsoft.com/office/powerpoint/2010/main" val="4113843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00000"/>
                </a:solidFill>
                <a:latin typeface="Century Gothic" panose="020B0502020202020204" pitchFamily="34" charset="0"/>
              </a:rPr>
              <a:t>Voeg foto’s in om de kerk voor te stellen aan de groep.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00000"/>
                </a:solidFill>
                <a:latin typeface="Century Gothic" panose="020B0502020202020204" pitchFamily="34" charset="0"/>
              </a:rPr>
              <a:t>Denk aan foto’s van </a:t>
            </a:r>
            <a:br>
              <a:rPr lang="nl-NL" sz="1200" dirty="0">
                <a:solidFill>
                  <a:srgbClr val="000000"/>
                </a:solidFill>
                <a:latin typeface="Century Gothic" panose="020B0502020202020204" pitchFamily="34" charset="0"/>
              </a:rPr>
            </a:br>
            <a:r>
              <a:rPr lang="nl-NL" sz="1200" dirty="0">
                <a:solidFill>
                  <a:srgbClr val="000000"/>
                </a:solidFill>
                <a:latin typeface="Century Gothic" panose="020B0502020202020204" pitchFamily="34" charset="0"/>
              </a:rPr>
              <a:t>-  De buitenkant van het gebouw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dirty="0">
                <a:solidFill>
                  <a:srgbClr val="000000"/>
                </a:solidFill>
                <a:latin typeface="Century Gothic" panose="020B0502020202020204" pitchFamily="34" charset="0"/>
              </a:rPr>
              <a:t>Het gebouw in de omgeving, eventueel een luchtfoto om de context te snappen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dirty="0">
                <a:solidFill>
                  <a:srgbClr val="000000"/>
                </a:solidFill>
                <a:latin typeface="Century Gothic" panose="020B0502020202020204" pitchFamily="34" charset="0"/>
              </a:rPr>
              <a:t>Interieurfoto’s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dirty="0">
                <a:solidFill>
                  <a:srgbClr val="000000"/>
                </a:solidFill>
                <a:latin typeface="Century Gothic" panose="020B0502020202020204" pitchFamily="34" charset="0"/>
              </a:rPr>
              <a:t>Roerend erfgoed: makkelijk te verplaatsen voorwerpen zoals schilderijen, wandtapijten, meubelstukken,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dirty="0">
                <a:solidFill>
                  <a:srgbClr val="000000"/>
                </a:solidFill>
                <a:latin typeface="Century Gothic" panose="020B0502020202020204" pitchFamily="34" charset="0"/>
              </a:rPr>
              <a:t>Het gebruik van de kerk: voor de eredienst, voor tentoonstellingen,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sz="1200" dirty="0">
              <a:solidFill>
                <a:srgbClr val="000000"/>
              </a:solidFill>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BE"/>
          </a:p>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25</a:t>
            </a:fld>
            <a:endParaRPr lang="nl-BE"/>
          </a:p>
        </p:txBody>
      </p:sp>
    </p:spTree>
    <p:extLst>
      <p:ext uri="{BB962C8B-B14F-4D97-AF65-F5344CB8AC3E}">
        <p14:creationId xmlns:p14="http://schemas.microsoft.com/office/powerpoint/2010/main" val="1526561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Aan de moderator: </a:t>
            </a:r>
          </a:p>
          <a:p>
            <a:r>
              <a:rPr lang="nl-NL" sz="1200" dirty="0">
                <a:effectLst/>
                <a:latin typeface="Aptos" panose="020B0004020202020204" pitchFamily="34" charset="0"/>
                <a:ea typeface="Aptos" panose="020B0004020202020204" pitchFamily="34" charset="0"/>
                <a:cs typeface="Times New Roman" panose="02020603050405020304" pitchFamily="18" charset="0"/>
              </a:rPr>
              <a:t>Dit deel moet voorafgaand aan de werksessie worden voorbereid door de moderator. </a:t>
            </a:r>
          </a:p>
          <a:p>
            <a:endParaRPr lang="nl-NL" sz="1200" dirty="0">
              <a:effectLst/>
              <a:latin typeface="Aptos" panose="020B0004020202020204" pitchFamily="34" charset="0"/>
              <a:ea typeface="Aptos" panose="020B0004020202020204" pitchFamily="34" charset="0"/>
              <a:cs typeface="Times New Roman" panose="02020603050405020304" pitchFamily="18" charset="0"/>
            </a:endParaRPr>
          </a:p>
          <a:p>
            <a:endParaRPr lang="nl-BE" sz="12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26</a:t>
            </a:fld>
            <a:endParaRPr lang="nl-BE"/>
          </a:p>
        </p:txBody>
      </p:sp>
    </p:spTree>
    <p:extLst>
      <p:ext uri="{BB962C8B-B14F-4D97-AF65-F5344CB8AC3E}">
        <p14:creationId xmlns:p14="http://schemas.microsoft.com/office/powerpoint/2010/main" val="1797017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rgbClr val="000000"/>
                </a:solidFill>
                <a:effectLst/>
                <a:latin typeface="Calibri" panose="020F0502020204030204" pitchFamily="34" charset="0"/>
                <a:ea typeface="Calibri" panose="020F0502020204030204" pitchFamily="34" charset="0"/>
                <a:cs typeface="NeueHaasGroteskText Pro" panose="020B0504020202020204" pitchFamily="34" charset="77"/>
              </a:rPr>
              <a:t>Geef wat meer duiding bij hoe de erfgoedwaardering tot stand is gekomen.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rgbClr val="000000"/>
                </a:solidFill>
                <a:effectLst/>
                <a:latin typeface="Calibri" panose="020F0502020204030204" pitchFamily="34" charset="0"/>
                <a:ea typeface="Calibri" panose="020F0502020204030204" pitchFamily="34" charset="0"/>
                <a:cs typeface="NeueHaasGroteskText Pro" panose="020B0504020202020204" pitchFamily="34" charset="77"/>
              </a:rPr>
              <a:t>Benadruk de rol van partners zoals het agentschap Onroerend Erfgoed, De IOED’S en PARCUM</a:t>
            </a:r>
            <a:br>
              <a:rPr lang="nl-NL" sz="1800" dirty="0">
                <a:solidFill>
                  <a:srgbClr val="000000"/>
                </a:solidFill>
                <a:effectLst/>
                <a:latin typeface="Calibri" panose="020F0502020204030204" pitchFamily="34" charset="0"/>
                <a:ea typeface="Calibri" panose="020F0502020204030204" pitchFamily="34" charset="0"/>
                <a:cs typeface="NeueHaasGroteskText Pro" panose="020B0504020202020204" pitchFamily="34" charset="77"/>
              </a:rPr>
            </a:br>
            <a:endParaRPr lang="nl-NL" sz="1800" dirty="0">
              <a:solidFill>
                <a:srgbClr val="000000"/>
              </a:solidFill>
              <a:effectLst/>
              <a:latin typeface="Calibri" panose="020F0502020204030204" pitchFamily="34" charset="0"/>
              <a:ea typeface="Calibri" panose="020F0502020204030204" pitchFamily="34" charset="0"/>
              <a:cs typeface="NeueHaasGroteskText Pro" panose="020B05040202020202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solidFill>
                <a:srgbClr val="000000"/>
              </a:solidFill>
              <a:effectLst/>
              <a:latin typeface="Calibri" panose="020F0502020204030204" pitchFamily="34" charset="0"/>
              <a:ea typeface="Calibri" panose="020F0502020204030204" pitchFamily="34" charset="0"/>
              <a:cs typeface="NeueHaasGroteskText Pro" panose="020B0504020202020204" pitchFamily="34" charset="77"/>
            </a:endParaRPr>
          </a:p>
          <a:p>
            <a:r>
              <a:rPr lang="nl-NL" sz="1800" dirty="0">
                <a:effectLst/>
                <a:latin typeface="Aptos" panose="020B0004020202020204" pitchFamily="34" charset="0"/>
                <a:ea typeface="Aptos" panose="020B0004020202020204" pitchFamily="34" charset="0"/>
                <a:cs typeface="Times New Roman" panose="02020603050405020304" pitchFamily="18" charset="0"/>
              </a:rPr>
              <a:t>Een degelijke erfgoedscan van het kerkgebouw voor de reflectie over de mogelijke (her)bestemming van een kerkgebouw van start gaat, is cruciaal. We onderscheiden hiertoe 4 dimensies in de erfgoedwaarde, die elk apart worden bekeken en gewaardeerd voor hun impact op het (her</a:t>
            </a:r>
            <a:r>
              <a:rPr lang="nl-NL" sz="1800">
                <a:effectLst/>
                <a:latin typeface="Aptos" panose="020B0004020202020204" pitchFamily="34" charset="0"/>
                <a:ea typeface="Aptos" panose="020B0004020202020204" pitchFamily="34" charset="0"/>
                <a:cs typeface="Times New Roman" panose="02020603050405020304" pitchFamily="18" charset="0"/>
              </a:rPr>
              <a:t>)bestemmingstraject</a:t>
            </a:r>
            <a:r>
              <a:rPr lang="nl-NL" sz="1800" dirty="0">
                <a:effectLst/>
                <a:latin typeface="Aptos" panose="020B0004020202020204" pitchFamily="34" charset="0"/>
                <a:ea typeface="Aptos" panose="020B0004020202020204" pitchFamily="34" charset="0"/>
                <a:cs typeface="Times New Roman" panose="02020603050405020304" pitchFamily="18" charset="0"/>
              </a:rPr>
              <a:t>: </a:t>
            </a:r>
          </a:p>
          <a:p>
            <a:r>
              <a:rPr lang="nl-NL" sz="1800" dirty="0">
                <a:effectLst/>
                <a:latin typeface="Aptos" panose="020B0004020202020204" pitchFamily="34" charset="0"/>
                <a:ea typeface="Aptos" panose="020B0004020202020204" pitchFamily="34" charset="0"/>
                <a:cs typeface="Times New Roman" panose="02020603050405020304" pitchFamily="18" charset="0"/>
              </a:rPr>
              <a:t>1.	Juridisch: het beschermingsstatuut</a:t>
            </a:r>
          </a:p>
          <a:p>
            <a:r>
              <a:rPr lang="nl-NL" sz="1800" dirty="0">
                <a:effectLst/>
                <a:latin typeface="Aptos" panose="020B0004020202020204" pitchFamily="34" charset="0"/>
                <a:ea typeface="Aptos" panose="020B0004020202020204" pitchFamily="34" charset="0"/>
                <a:cs typeface="Times New Roman" panose="02020603050405020304" pitchFamily="18" charset="0"/>
              </a:rPr>
              <a:t>2.	Onroerend: de architectuur en het interieur van, en de context rond het gebouw</a:t>
            </a:r>
          </a:p>
          <a:p>
            <a:r>
              <a:rPr lang="nl-NL" sz="1800" dirty="0">
                <a:effectLst/>
                <a:latin typeface="Aptos" panose="020B0004020202020204" pitchFamily="34" charset="0"/>
                <a:ea typeface="Aptos" panose="020B0004020202020204" pitchFamily="34" charset="0"/>
                <a:cs typeface="Times New Roman" panose="02020603050405020304" pitchFamily="18" charset="0"/>
              </a:rPr>
              <a:t>3.	Roerend: het meubilair, de aanwezige kunststukken, etc.</a:t>
            </a:r>
          </a:p>
          <a:p>
            <a:r>
              <a:rPr lang="nl-NL" sz="1800" dirty="0">
                <a:effectLst/>
                <a:latin typeface="Aptos" panose="020B0004020202020204" pitchFamily="34" charset="0"/>
                <a:ea typeface="Aptos" panose="020B0004020202020204" pitchFamily="34" charset="0"/>
                <a:cs typeface="Times New Roman" panose="02020603050405020304" pitchFamily="18" charset="0"/>
              </a:rPr>
              <a:t>4.	Immaterieel: tradities, gebruiken, etc. verbonden met het gebouw</a:t>
            </a:r>
          </a:p>
          <a:p>
            <a:endParaRPr lang="nl-NL" sz="1800" dirty="0">
              <a:effectLst/>
              <a:latin typeface="Aptos" panose="020B0004020202020204" pitchFamily="34" charset="0"/>
              <a:ea typeface="Aptos" panose="020B0004020202020204" pitchFamily="34" charset="0"/>
              <a:cs typeface="Times New Roman" panose="02020603050405020304" pitchFamily="18" charset="0"/>
            </a:endParaRPr>
          </a:p>
          <a:p>
            <a:endParaRPr lang="nl-NL" sz="1800" dirty="0">
              <a:effectLst/>
              <a:latin typeface="Aptos" panose="020B0004020202020204" pitchFamily="34" charset="0"/>
              <a:ea typeface="Aptos" panose="020B0004020202020204" pitchFamily="34" charset="0"/>
              <a:cs typeface="Times New Roman" panose="02020603050405020304" pitchFamily="18" charset="0"/>
            </a:endParaRPr>
          </a:p>
          <a:p>
            <a:r>
              <a:rPr lang="nl-NL" sz="1800" dirty="0">
                <a:effectLst/>
                <a:latin typeface="Aptos" panose="020B0004020202020204" pitchFamily="34" charset="0"/>
                <a:ea typeface="Aptos" panose="020B0004020202020204" pitchFamily="34" charset="0"/>
                <a:cs typeface="Times New Roman" panose="02020603050405020304" pitchFamily="18" charset="0"/>
              </a:rPr>
              <a:t>Wie voert deze waardering uit? </a:t>
            </a:r>
          </a:p>
          <a:p>
            <a:r>
              <a:rPr lang="nl-NL" sz="1800" dirty="0">
                <a:effectLst/>
                <a:latin typeface="Aptos" panose="020B0004020202020204" pitchFamily="34" charset="0"/>
                <a:ea typeface="Aptos" panose="020B0004020202020204" pitchFamily="34" charset="0"/>
                <a:cs typeface="Times New Roman" panose="02020603050405020304" pitchFamily="18" charset="0"/>
              </a:rPr>
              <a:t>Moderator zelf neemt voortouw maar laat zich adviseren waar nodig. </a:t>
            </a:r>
          </a:p>
          <a:p>
            <a:pPr marL="0" algn="l" defTabSz="914400" rtl="0" eaLnBrk="1" latinLnBrk="0" hangingPunct="1"/>
            <a:r>
              <a:rPr lang="nl-BE" sz="1800" kern="1200" dirty="0">
                <a:solidFill>
                  <a:schemeClr val="tx1"/>
                </a:solidFill>
                <a:latin typeface="+mn-lt"/>
                <a:ea typeface="+mn-ea"/>
                <a:cs typeface="+mn-cs"/>
              </a:rPr>
              <a:t>In het geval van beschermde kerken is het noodzakelijk om de erfgoedconsulent van het agentschap Onroerend Erfgoed bij de discussie te betrekken. Als de kerk niet beschermd is, neem je best contact op met de IOED. Ook kan een beroep gedaan worden op PARCUM of een andere instantie met expertise (bv. een bouwhistoricus).</a:t>
            </a:r>
          </a:p>
          <a:p>
            <a:endParaRPr lang="nl-BE" dirty="0"/>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27</a:t>
            </a:fld>
            <a:endParaRPr lang="nl-BE"/>
          </a:p>
        </p:txBody>
      </p:sp>
    </p:spTree>
    <p:extLst>
      <p:ext uri="{BB962C8B-B14F-4D97-AF65-F5344CB8AC3E}">
        <p14:creationId xmlns:p14="http://schemas.microsoft.com/office/powerpoint/2010/main" val="3583891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Aptos" panose="020B0004020202020204" pitchFamily="34" charset="0"/>
                <a:ea typeface="Aptos" panose="020B0004020202020204" pitchFamily="34" charset="0"/>
                <a:cs typeface="Times New Roman" panose="02020603050405020304" pitchFamily="18" charset="0"/>
              </a:rPr>
              <a:t>Een degelijke erfgoedscan van het kerkgebouw voor de reflectie over de mogelijke (her)bestemming van een kerkgebouw van start gaat, is cruciaal. We onderscheiden hiertoe 4 dimensies in de erfgoedwaarde, die elk apart worden bekeken en </a:t>
            </a:r>
            <a:r>
              <a:rPr lang="nl-NL" sz="1800" dirty="0" err="1">
                <a:effectLst/>
                <a:latin typeface="Aptos" panose="020B0004020202020204" pitchFamily="34" charset="0"/>
                <a:ea typeface="Aptos" panose="020B0004020202020204" pitchFamily="34" charset="0"/>
                <a:cs typeface="Times New Roman" panose="02020603050405020304" pitchFamily="18" charset="0"/>
              </a:rPr>
              <a:t>gewaar-deerd</a:t>
            </a:r>
            <a:r>
              <a:rPr lang="nl-NL" sz="1800" dirty="0">
                <a:effectLst/>
                <a:latin typeface="Aptos" panose="020B0004020202020204" pitchFamily="34" charset="0"/>
                <a:ea typeface="Aptos" panose="020B0004020202020204" pitchFamily="34" charset="0"/>
                <a:cs typeface="Times New Roman" panose="02020603050405020304" pitchFamily="18" charset="0"/>
              </a:rPr>
              <a:t> voor hun impact op het (her)</a:t>
            </a:r>
            <a:r>
              <a:rPr lang="nl-NL" sz="1800" dirty="0" err="1">
                <a:effectLst/>
                <a:latin typeface="Aptos" panose="020B0004020202020204" pitchFamily="34" charset="0"/>
                <a:ea typeface="Aptos" panose="020B0004020202020204" pitchFamily="34" charset="0"/>
                <a:cs typeface="Times New Roman" panose="02020603050405020304" pitchFamily="18" charset="0"/>
              </a:rPr>
              <a:t>bestemmngstraject</a:t>
            </a:r>
            <a:r>
              <a:rPr lang="nl-NL" sz="1800" dirty="0">
                <a:effectLst/>
                <a:latin typeface="Aptos" panose="020B0004020202020204" pitchFamily="34" charset="0"/>
                <a:ea typeface="Aptos" panose="020B0004020202020204" pitchFamily="34" charset="0"/>
                <a:cs typeface="Times New Roman" panose="02020603050405020304" pitchFamily="18" charset="0"/>
              </a:rPr>
              <a:t>: </a:t>
            </a:r>
          </a:p>
          <a:p>
            <a:endParaRPr lang="nl-NL" sz="1800" dirty="0">
              <a:effectLst/>
              <a:latin typeface="Aptos" panose="020B0004020202020204" pitchFamily="34" charset="0"/>
              <a:ea typeface="Aptos" panose="020B0004020202020204" pitchFamily="34" charset="0"/>
              <a:cs typeface="Times New Roman" panose="02020603050405020304" pitchFamily="18" charset="0"/>
            </a:endParaRPr>
          </a:p>
          <a:p>
            <a:pPr marL="0" algn="l" defTabSz="914400" rtl="0" eaLnBrk="1" latinLnBrk="0" hangingPunct="1"/>
            <a:r>
              <a:rPr lang="nl-BE" sz="1800" kern="1200" dirty="0">
                <a:solidFill>
                  <a:schemeClr val="tx1"/>
                </a:solidFill>
                <a:latin typeface="+mn-lt"/>
                <a:ea typeface="+mn-ea"/>
                <a:cs typeface="+mn-cs"/>
              </a:rPr>
              <a:t>In het geval van beschermde kerken is het noodzakelijk om de erfgoedconsulent van het agentschap Onroerend Erfgoed bij de discussie te betrekken. Als de kerk niet beschermd is, neem je best contact op met de IOED. Ook kan een beroep gedaan worden op PARCUM of een andere instantie met expertise (bv. een bouwhistoricus).</a:t>
            </a:r>
          </a:p>
          <a:p>
            <a:endParaRPr lang="nl-BE" dirty="0"/>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28</a:t>
            </a:fld>
            <a:endParaRPr lang="nl-BE"/>
          </a:p>
        </p:txBody>
      </p:sp>
    </p:spTree>
    <p:extLst>
      <p:ext uri="{BB962C8B-B14F-4D97-AF65-F5344CB8AC3E}">
        <p14:creationId xmlns:p14="http://schemas.microsoft.com/office/powerpoint/2010/main" val="633010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BE"/>
              <a:t>Overloop de verschillende onderdelen, verwijs eventueel naar een foto die je liet zien op eerdere slides. </a:t>
            </a:r>
          </a:p>
          <a:p>
            <a:pPr marL="171450" indent="-171450">
              <a:buFont typeface="Arial" panose="020B0604020202020204" pitchFamily="34" charset="0"/>
              <a:buChar char="•"/>
            </a:pPr>
            <a:r>
              <a:rPr lang="nl-BE"/>
              <a:t>Vraag of iedereen zich kan vinden in de gekozen optie (geen, laag, gemiddeld, …) </a:t>
            </a:r>
          </a:p>
          <a:p>
            <a:pPr marL="171450" indent="-171450">
              <a:buFont typeface="Arial" panose="020B0604020202020204" pitchFamily="34" charset="0"/>
              <a:buChar char="•"/>
            </a:pPr>
            <a:endParaRPr lang="nl-BE"/>
          </a:p>
          <a:p>
            <a:pPr marL="342900" lvl="0" indent="-342900">
              <a:spcBef>
                <a:spcPts val="600"/>
              </a:spcBef>
              <a:buFont typeface="Calibri" panose="020F0502020204030204" pitchFamily="34" charset="0"/>
              <a:buChar char="-"/>
            </a:pPr>
            <a:r>
              <a:rPr lang="nl-BE" sz="1800">
                <a:effectLst/>
                <a:latin typeface="Century Gothic" panose="020B0502020202020204" pitchFamily="34" charset="0"/>
                <a:ea typeface="Times New Roman" panose="02020603050405020304" pitchFamily="18" charset="0"/>
                <a:cs typeface="Times New Roman" panose="02020603050405020304" pitchFamily="18" charset="0"/>
              </a:rPr>
              <a:t>Beschermd als monument &gt; score 5</a:t>
            </a:r>
          </a:p>
          <a:p>
            <a:pPr marL="342900" lvl="0" indent="-342900">
              <a:buFont typeface="Calibri" panose="020F0502020204030204" pitchFamily="34" charset="0"/>
              <a:buChar char="-"/>
            </a:pPr>
            <a:r>
              <a:rPr lang="nl-BE" sz="1800">
                <a:effectLst/>
                <a:latin typeface="Century Gothic" panose="020B0502020202020204" pitchFamily="34" charset="0"/>
                <a:ea typeface="Times New Roman" panose="02020603050405020304" pitchFamily="18" charset="0"/>
                <a:cs typeface="Times New Roman" panose="02020603050405020304" pitchFamily="18" charset="0"/>
              </a:rPr>
              <a:t>Deels beschermd als monument &gt; score 4</a:t>
            </a:r>
          </a:p>
          <a:p>
            <a:pPr marL="342900" lvl="0" indent="-342900">
              <a:buFont typeface="Calibri" panose="020F0502020204030204" pitchFamily="34" charset="0"/>
              <a:buChar char="-"/>
            </a:pPr>
            <a:r>
              <a:rPr lang="nl-BE" sz="1800">
                <a:effectLst/>
                <a:latin typeface="Century Gothic" panose="020B0502020202020204" pitchFamily="34" charset="0"/>
                <a:ea typeface="Times New Roman" panose="02020603050405020304" pitchFamily="18" charset="0"/>
                <a:cs typeface="Times New Roman" panose="02020603050405020304" pitchFamily="18" charset="0"/>
              </a:rPr>
              <a:t>Deel van beschermd dorpsgezicht, stadsgezicht of cultuurhistorisch landschap &gt; score 3</a:t>
            </a:r>
          </a:p>
          <a:p>
            <a:pPr marL="342900" lvl="0" indent="-342900">
              <a:buFont typeface="Calibri" panose="020F0502020204030204" pitchFamily="34" charset="0"/>
              <a:buChar char="-"/>
            </a:pPr>
            <a:r>
              <a:rPr lang="nl-BE" sz="1800">
                <a:effectLst/>
                <a:latin typeface="Century Gothic" panose="020B0502020202020204" pitchFamily="34" charset="0"/>
                <a:ea typeface="Times New Roman" panose="02020603050405020304" pitchFamily="18" charset="0"/>
                <a:cs typeface="Times New Roman" panose="02020603050405020304" pitchFamily="18" charset="0"/>
              </a:rPr>
              <a:t>Opgenomen in vastgestelde  inventaris &gt; score 2 of 1	</a:t>
            </a:r>
          </a:p>
          <a:p>
            <a:pPr marL="342900" lvl="0" indent="-342900">
              <a:buFont typeface="Calibri" panose="020F0502020204030204" pitchFamily="34" charset="0"/>
              <a:buChar char="-"/>
            </a:pPr>
            <a:r>
              <a:rPr lang="nl-BE" sz="1800">
                <a:effectLst/>
                <a:latin typeface="Century Gothic" panose="020B0502020202020204" pitchFamily="34" charset="0"/>
                <a:ea typeface="Times New Roman" panose="02020603050405020304" pitchFamily="18" charset="0"/>
                <a:cs typeface="Times New Roman" panose="02020603050405020304" pitchFamily="18" charset="0"/>
              </a:rPr>
              <a:t>Geen vermelding &gt; score 0</a:t>
            </a:r>
          </a:p>
          <a:p>
            <a:pPr marL="171450" indent="-171450">
              <a:buFont typeface="Arial" panose="020B0604020202020204" pitchFamily="34" charset="0"/>
              <a:buChar char="•"/>
            </a:pPr>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29</a:t>
            </a:fld>
            <a:endParaRPr lang="nl-BE"/>
          </a:p>
        </p:txBody>
      </p:sp>
    </p:spTree>
    <p:extLst>
      <p:ext uri="{BB962C8B-B14F-4D97-AF65-F5344CB8AC3E}">
        <p14:creationId xmlns:p14="http://schemas.microsoft.com/office/powerpoint/2010/main" val="1884205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Overloop de agenda en doel van de sessie </a:t>
            </a:r>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3</a:t>
            </a:fld>
            <a:endParaRPr lang="nl-BE"/>
          </a:p>
        </p:txBody>
      </p:sp>
    </p:spTree>
    <p:extLst>
      <p:ext uri="{BB962C8B-B14F-4D97-AF65-F5344CB8AC3E}">
        <p14:creationId xmlns:p14="http://schemas.microsoft.com/office/powerpoint/2010/main" val="157940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30</a:t>
            </a:fld>
            <a:endParaRPr lang="nl-BE"/>
          </a:p>
        </p:txBody>
      </p:sp>
    </p:spTree>
    <p:extLst>
      <p:ext uri="{BB962C8B-B14F-4D97-AF65-F5344CB8AC3E}">
        <p14:creationId xmlns:p14="http://schemas.microsoft.com/office/powerpoint/2010/main" val="2755610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31</a:t>
            </a:fld>
            <a:endParaRPr lang="nl-BE"/>
          </a:p>
        </p:txBody>
      </p:sp>
    </p:spTree>
    <p:extLst>
      <p:ext uri="{BB962C8B-B14F-4D97-AF65-F5344CB8AC3E}">
        <p14:creationId xmlns:p14="http://schemas.microsoft.com/office/powerpoint/2010/main" val="14059580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Kort onder de aandacht brengen dat lid zijn van monumentenwacht waardevol is. </a:t>
            </a:r>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32</a:t>
            </a:fld>
            <a:endParaRPr lang="nl-BE"/>
          </a:p>
        </p:txBody>
      </p:sp>
    </p:spTree>
    <p:extLst>
      <p:ext uri="{BB962C8B-B14F-4D97-AF65-F5344CB8AC3E}">
        <p14:creationId xmlns:p14="http://schemas.microsoft.com/office/powerpoint/2010/main" val="191719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Voorbeeld van hoe het rapport te gebruiken / presenteren. </a:t>
            </a:r>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33</a:t>
            </a:fld>
            <a:endParaRPr lang="nl-BE"/>
          </a:p>
        </p:txBody>
      </p:sp>
    </p:spTree>
    <p:extLst>
      <p:ext uri="{BB962C8B-B14F-4D97-AF65-F5344CB8AC3E}">
        <p14:creationId xmlns:p14="http://schemas.microsoft.com/office/powerpoint/2010/main" val="9427509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Kopieer de conlusies in de ppt </a:t>
            </a:r>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34</a:t>
            </a:fld>
            <a:endParaRPr lang="nl-BE"/>
          </a:p>
        </p:txBody>
      </p:sp>
    </p:spTree>
    <p:extLst>
      <p:ext uri="{BB962C8B-B14F-4D97-AF65-F5344CB8AC3E}">
        <p14:creationId xmlns:p14="http://schemas.microsoft.com/office/powerpoint/2010/main" val="3555325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Overlopen van de 3 onderdelen.Verwijs naar het rapport van monumentenwacht (indien beschikbaar) en het (collectief) bezoek aan kerk. </a:t>
            </a:r>
          </a:p>
          <a:p>
            <a:r>
              <a:rPr lang="nl-BE"/>
              <a:t>Het kan zijn dat wat er in het rapport staan niet meer actueel is. Vb het kerkbestuur heeft de dakgoot vorig jaar laten herstellen. Noteer deze nuanceringen. </a:t>
            </a:r>
          </a:p>
          <a:p>
            <a:endParaRPr lang="nl-BE"/>
          </a:p>
          <a:p>
            <a:endParaRPr lang="nl-BE"/>
          </a:p>
          <a:p>
            <a:r>
              <a:rPr lang="nl-BE"/>
              <a:t>In het rapport van monumentenwacht wordt de conditie van het erfgoed zowel voor het gebouw als geheel en als per rubriek weergegeven op een 6-delige schaal, en dit voor 3 aandachtspunten : </a:t>
            </a:r>
          </a:p>
          <a:p>
            <a:r>
              <a:rPr lang="nl-BE"/>
              <a:t>— Bouwfysische toestand: een globale inschatting </a:t>
            </a:r>
          </a:p>
          <a:p>
            <a:r>
              <a:rPr lang="nl-BE"/>
              <a:t>van de materiële staat van het erfgoed op het mo-ment van de inspectie.</a:t>
            </a:r>
          </a:p>
          <a:p>
            <a:r>
              <a:rPr lang="nl-BE"/>
              <a:t>— Onderhoud: een inschatting van het uitgevoerde onderhoud en de manier waarop onderhoud, pro-blemen en risico’s worden opgevolgd. </a:t>
            </a:r>
          </a:p>
          <a:p>
            <a:r>
              <a:rPr lang="nl-BE"/>
              <a:t>— Risico op gevolgschade: in welke mate er gevaar In welke mate er gevaar bestaat voor een versnelde materiële verwering of verlies van erfgoedwaarde als de beheerder niet tijdig ingrijpt. </a:t>
            </a:r>
          </a:p>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35</a:t>
            </a:fld>
            <a:endParaRPr lang="nl-BE"/>
          </a:p>
        </p:txBody>
      </p:sp>
    </p:spTree>
    <p:extLst>
      <p:ext uri="{BB962C8B-B14F-4D97-AF65-F5344CB8AC3E}">
        <p14:creationId xmlns:p14="http://schemas.microsoft.com/office/powerpoint/2010/main" val="855638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Dit is ‘the real deal’, het belangrijkste deel van de werksessie.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We overlopen in groep 27 vragen. </a:t>
            </a:r>
          </a:p>
          <a:p>
            <a:endParaRPr lang="nl-BE"/>
          </a:p>
          <a:p>
            <a:r>
              <a:rPr lang="nl-BE"/>
              <a:t>Het principe is dat elke vraag met ‘ja’, ‘neen’ en voor een aantal vragen met ‘neutraal’ kan worden beantwoord.</a:t>
            </a:r>
          </a:p>
          <a:p>
            <a:r>
              <a:rPr lang="nl-BE"/>
              <a:t>Dit vertaalt zich in een score (2, 1 of 0) zodat per ‘lemma’ een score op 5 wordt bekomen. Die wordt weergegeven met een kleur variërend van rood (0/5) tot donkergroen (5/5).</a:t>
            </a:r>
          </a:p>
          <a:p>
            <a:endParaRPr lang="nl-BE"/>
          </a:p>
          <a:p>
            <a:r>
              <a:rPr lang="nl-BE"/>
              <a:t>Soms is het antwoord ‘ja’ MAAR, de antwoorden zullen nooit zwart wit zijn, het is dan ook belangrijk dat alle opmerkingen worden genoteerd en deze worden meegnomen bij verwerking in de bestemmingsfiche. </a:t>
            </a:r>
          </a:p>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36</a:t>
            </a:fld>
            <a:endParaRPr lang="nl-BE"/>
          </a:p>
        </p:txBody>
      </p:sp>
    </p:spTree>
    <p:extLst>
      <p:ext uri="{BB962C8B-B14F-4D97-AF65-F5344CB8AC3E}">
        <p14:creationId xmlns:p14="http://schemas.microsoft.com/office/powerpoint/2010/main" val="31622061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Bij de her- of nevenbestemming van een kerk komen vaak dezelfde ontwerpvraagstukken naar voor: hoe kan je het middenschip indelen? Kan er een verdieping in? Zo ja, waar? Hoe kan het gebouw integraal toegankelijk worden gemaakt? Op basis van het ontwerpend onderzoek dat in het kader van het Projectbureau Herbestemming Kerken is uitgevoerd, groeperen we deze typische ingrepen in 7 categorieën. Deze staan elk voor een actie die ingrijpt op het bestaande kerkgebouw en op een bepaalde manier bijdraagt tot een verbreed gebruik ervan. Drie ervan hebben vooral te maken met het interieur van het kerkgebouw (‘Opdelen’, ‘Integreren’, ‘Uitrusten’); twee andere meer met de architecturale schil van het gebouw (‘Openen/Ontslui-ten’ en ‘Toevoegen/Wegnemen’), en nog twee andere zijn eerder verbonden aan de context rond het kerkge-bouw (‘Activeren’, ‘Linken’)</a:t>
            </a:r>
          </a:p>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37</a:t>
            </a:fld>
            <a:endParaRPr lang="nl-BE"/>
          </a:p>
        </p:txBody>
      </p:sp>
    </p:spTree>
    <p:extLst>
      <p:ext uri="{BB962C8B-B14F-4D97-AF65-F5344CB8AC3E}">
        <p14:creationId xmlns:p14="http://schemas.microsoft.com/office/powerpoint/2010/main" val="4115779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https://www.parcum.be/nl/herbestemming-kerken/sint-monulfus-en-gondulfus</a:t>
            </a:r>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38</a:t>
            </a:fld>
            <a:endParaRPr lang="nl-BE"/>
          </a:p>
        </p:txBody>
      </p:sp>
    </p:spTree>
    <p:extLst>
      <p:ext uri="{BB962C8B-B14F-4D97-AF65-F5344CB8AC3E}">
        <p14:creationId xmlns:p14="http://schemas.microsoft.com/office/powerpoint/2010/main" val="16706001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https://www.parcum.be/nl/herbestemming-kerken/sint-niklaas</a:t>
            </a:r>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39</a:t>
            </a:fld>
            <a:endParaRPr lang="nl-BE"/>
          </a:p>
        </p:txBody>
      </p:sp>
    </p:spTree>
    <p:extLst>
      <p:ext uri="{BB962C8B-B14F-4D97-AF65-F5344CB8AC3E}">
        <p14:creationId xmlns:p14="http://schemas.microsoft.com/office/powerpoint/2010/main" val="1967736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Optionele slide</a:t>
            </a:r>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4</a:t>
            </a:fld>
            <a:endParaRPr lang="nl-BE"/>
          </a:p>
        </p:txBody>
      </p:sp>
    </p:spTree>
    <p:extLst>
      <p:ext uri="{BB962C8B-B14F-4D97-AF65-F5344CB8AC3E}">
        <p14:creationId xmlns:p14="http://schemas.microsoft.com/office/powerpoint/2010/main" val="1599081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40</a:t>
            </a:fld>
            <a:endParaRPr lang="nl-BE"/>
          </a:p>
        </p:txBody>
      </p:sp>
    </p:spTree>
    <p:extLst>
      <p:ext uri="{BB962C8B-B14F-4D97-AF65-F5344CB8AC3E}">
        <p14:creationId xmlns:p14="http://schemas.microsoft.com/office/powerpoint/2010/main" val="23821841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41</a:t>
            </a:fld>
            <a:endParaRPr lang="nl-BE"/>
          </a:p>
        </p:txBody>
      </p:sp>
    </p:spTree>
    <p:extLst>
      <p:ext uri="{BB962C8B-B14F-4D97-AF65-F5344CB8AC3E}">
        <p14:creationId xmlns:p14="http://schemas.microsoft.com/office/powerpoint/2010/main" val="36871234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https://www.parcum.be/nl/herbestemming-kerken/sint-niklaas</a:t>
            </a:r>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42</a:t>
            </a:fld>
            <a:endParaRPr lang="nl-BE"/>
          </a:p>
        </p:txBody>
      </p:sp>
    </p:spTree>
    <p:extLst>
      <p:ext uri="{BB962C8B-B14F-4D97-AF65-F5344CB8AC3E}">
        <p14:creationId xmlns:p14="http://schemas.microsoft.com/office/powerpoint/2010/main" val="32139965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43</a:t>
            </a:fld>
            <a:endParaRPr lang="nl-BE"/>
          </a:p>
        </p:txBody>
      </p:sp>
    </p:spTree>
    <p:extLst>
      <p:ext uri="{BB962C8B-B14F-4D97-AF65-F5344CB8AC3E}">
        <p14:creationId xmlns:p14="http://schemas.microsoft.com/office/powerpoint/2010/main" val="15780263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44</a:t>
            </a:fld>
            <a:endParaRPr lang="nl-BE"/>
          </a:p>
        </p:txBody>
      </p:sp>
    </p:spTree>
    <p:extLst>
      <p:ext uri="{BB962C8B-B14F-4D97-AF65-F5344CB8AC3E}">
        <p14:creationId xmlns:p14="http://schemas.microsoft.com/office/powerpoint/2010/main" val="9390644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45</a:t>
            </a:fld>
            <a:endParaRPr lang="nl-BE"/>
          </a:p>
        </p:txBody>
      </p:sp>
    </p:spTree>
    <p:extLst>
      <p:ext uri="{BB962C8B-B14F-4D97-AF65-F5344CB8AC3E}">
        <p14:creationId xmlns:p14="http://schemas.microsoft.com/office/powerpoint/2010/main" val="187370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46</a:t>
            </a:fld>
            <a:endParaRPr lang="nl-BE"/>
          </a:p>
        </p:txBody>
      </p:sp>
    </p:spTree>
    <p:extLst>
      <p:ext uri="{BB962C8B-B14F-4D97-AF65-F5344CB8AC3E}">
        <p14:creationId xmlns:p14="http://schemas.microsoft.com/office/powerpoint/2010/main" val="33555491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47</a:t>
            </a:fld>
            <a:endParaRPr lang="nl-BE"/>
          </a:p>
        </p:txBody>
      </p:sp>
    </p:spTree>
    <p:extLst>
      <p:ext uri="{BB962C8B-B14F-4D97-AF65-F5344CB8AC3E}">
        <p14:creationId xmlns:p14="http://schemas.microsoft.com/office/powerpoint/2010/main" val="31802440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48</a:t>
            </a:fld>
            <a:endParaRPr lang="nl-BE"/>
          </a:p>
        </p:txBody>
      </p:sp>
    </p:spTree>
    <p:extLst>
      <p:ext uri="{BB962C8B-B14F-4D97-AF65-F5344CB8AC3E}">
        <p14:creationId xmlns:p14="http://schemas.microsoft.com/office/powerpoint/2010/main" val="27889625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of is dit moeilijk </a:t>
            </a:r>
            <a:r>
              <a:rPr lang="nl-NL" sz="180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gezien bijvoorbeeld de erfgoedwaarde van de kerkvloer ?</a:t>
            </a:r>
            <a:r>
              <a:rPr lang="nl-BE">
                <a:effectLst/>
              </a:rPr>
              <a:t> </a:t>
            </a:r>
          </a:p>
          <a:p>
            <a:r>
              <a:rPr lang="nl-NL" sz="18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Het kan misschien zijn dat er reeds vloerverwarming ligt. Hier moet je geen rekening mee houden. Is de vloer te waardevol om uit te breken? </a:t>
            </a:r>
            <a:r>
              <a:rPr lang="nl-NL" sz="180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Of zijn er bijvoorbeeld zo veel graven dat technieken leggen in opbouw zal moeten? </a:t>
            </a:r>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49</a:t>
            </a:fld>
            <a:endParaRPr lang="nl-BE"/>
          </a:p>
        </p:txBody>
      </p:sp>
    </p:spTree>
    <p:extLst>
      <p:ext uri="{BB962C8B-B14F-4D97-AF65-F5344CB8AC3E}">
        <p14:creationId xmlns:p14="http://schemas.microsoft.com/office/powerpoint/2010/main" val="543465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5</a:t>
            </a:fld>
            <a:endParaRPr lang="nl-BE"/>
          </a:p>
        </p:txBody>
      </p:sp>
    </p:spTree>
    <p:extLst>
      <p:ext uri="{BB962C8B-B14F-4D97-AF65-F5344CB8AC3E}">
        <p14:creationId xmlns:p14="http://schemas.microsoft.com/office/powerpoint/2010/main" val="39999394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https://www.parcum.be/nl/herbestemming-kerken/paterssite</a:t>
            </a:r>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50</a:t>
            </a:fld>
            <a:endParaRPr lang="nl-BE"/>
          </a:p>
        </p:txBody>
      </p:sp>
    </p:spTree>
    <p:extLst>
      <p:ext uri="{BB962C8B-B14F-4D97-AF65-F5344CB8AC3E}">
        <p14:creationId xmlns:p14="http://schemas.microsoft.com/office/powerpoint/2010/main" val="28573795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Dimensies worden bekeken ifv herbetsemming </a:t>
            </a:r>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51</a:t>
            </a:fld>
            <a:endParaRPr lang="nl-BE"/>
          </a:p>
        </p:txBody>
      </p:sp>
    </p:spTree>
    <p:extLst>
      <p:ext uri="{BB962C8B-B14F-4D97-AF65-F5344CB8AC3E}">
        <p14:creationId xmlns:p14="http://schemas.microsoft.com/office/powerpoint/2010/main" val="16198711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https://www.parcum.be/nl/herbestemming-kerken/paterssite</a:t>
            </a:r>
          </a:p>
          <a:p>
            <a:endParaRPr lang="nl-BE"/>
          </a:p>
          <a:p>
            <a:r>
              <a:rPr lang="nl-NL" sz="18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nl-BE" sz="18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endParaRPr>
          </a:p>
          <a:p>
            <a:r>
              <a:rPr lang="nl-NL" sz="18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We vragen hier niet of het bouwtechnisch kan, maar of het kan rekening houdend met de afwerking en positie van de ramen. </a:t>
            </a:r>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52</a:t>
            </a:fld>
            <a:endParaRPr lang="nl-BE"/>
          </a:p>
        </p:txBody>
      </p:sp>
    </p:spTree>
    <p:extLst>
      <p:ext uri="{BB962C8B-B14F-4D97-AF65-F5344CB8AC3E}">
        <p14:creationId xmlns:p14="http://schemas.microsoft.com/office/powerpoint/2010/main" val="14681988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https://www.parcum.be/nl/herbestemming-kerken/paterssite</a:t>
            </a:r>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53</a:t>
            </a:fld>
            <a:endParaRPr lang="nl-BE"/>
          </a:p>
        </p:txBody>
      </p:sp>
    </p:spTree>
    <p:extLst>
      <p:ext uri="{BB962C8B-B14F-4D97-AF65-F5344CB8AC3E}">
        <p14:creationId xmlns:p14="http://schemas.microsoft.com/office/powerpoint/2010/main" val="12453702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54</a:t>
            </a:fld>
            <a:endParaRPr lang="nl-BE"/>
          </a:p>
        </p:txBody>
      </p:sp>
    </p:spTree>
    <p:extLst>
      <p:ext uri="{BB962C8B-B14F-4D97-AF65-F5344CB8AC3E}">
        <p14:creationId xmlns:p14="http://schemas.microsoft.com/office/powerpoint/2010/main" val="26359750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https://www.parcum.be/nl/herbestemming-kerken/grabeskirche-liebfrauen-1</a:t>
            </a:r>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55</a:t>
            </a:fld>
            <a:endParaRPr lang="nl-BE"/>
          </a:p>
        </p:txBody>
      </p:sp>
    </p:spTree>
    <p:extLst>
      <p:ext uri="{BB962C8B-B14F-4D97-AF65-F5344CB8AC3E}">
        <p14:creationId xmlns:p14="http://schemas.microsoft.com/office/powerpoint/2010/main" val="13135878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https://www.parcum.be/nl/herbestemming-kerken/umweltforum</a:t>
            </a:r>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56</a:t>
            </a:fld>
            <a:endParaRPr lang="nl-BE"/>
          </a:p>
        </p:txBody>
      </p:sp>
    </p:spTree>
    <p:extLst>
      <p:ext uri="{BB962C8B-B14F-4D97-AF65-F5344CB8AC3E}">
        <p14:creationId xmlns:p14="http://schemas.microsoft.com/office/powerpoint/2010/main" val="29653911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57</a:t>
            </a:fld>
            <a:endParaRPr lang="nl-BE"/>
          </a:p>
        </p:txBody>
      </p:sp>
    </p:spTree>
    <p:extLst>
      <p:ext uri="{BB962C8B-B14F-4D97-AF65-F5344CB8AC3E}">
        <p14:creationId xmlns:p14="http://schemas.microsoft.com/office/powerpoint/2010/main" val="26134297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Dimensies worden bekeken ifv herbetsemming </a:t>
            </a:r>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58</a:t>
            </a:fld>
            <a:endParaRPr lang="nl-BE"/>
          </a:p>
        </p:txBody>
      </p:sp>
    </p:spTree>
    <p:extLst>
      <p:ext uri="{BB962C8B-B14F-4D97-AF65-F5344CB8AC3E}">
        <p14:creationId xmlns:p14="http://schemas.microsoft.com/office/powerpoint/2010/main" val="26240462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https://www.parcum.be/nl/herbestemming-kerken/cultuurkapel-sint-vincent-1</a:t>
            </a:r>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59</a:t>
            </a:fld>
            <a:endParaRPr lang="nl-BE"/>
          </a:p>
        </p:txBody>
      </p:sp>
    </p:spTree>
    <p:extLst>
      <p:ext uri="{BB962C8B-B14F-4D97-AF65-F5344CB8AC3E}">
        <p14:creationId xmlns:p14="http://schemas.microsoft.com/office/powerpoint/2010/main" val="1620760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00000"/>
                </a:solidFill>
                <a:latin typeface="Century Gothic" panose="020B0502020202020204" pitchFamily="34" charset="0"/>
              </a:rPr>
              <a:t>Om te helpen een antwoord te formuleren op deze vraag ontwikkelde het agentschap Onroerend Erfgoed samen met platform Toekomst Parochiekerken een methodiek die lokale besturen kan helpen om inzicht te krijgen in de </a:t>
            </a:r>
            <a:r>
              <a:rPr lang="nl-NL" sz="1200" dirty="0">
                <a:solidFill>
                  <a:srgbClr val="8D4D96"/>
                </a:solidFill>
                <a:latin typeface="Century Gothic" panose="020B0502020202020204" pitchFamily="34" charset="0"/>
              </a:rPr>
              <a:t>ruimtelijke toekomstmogelijkheden </a:t>
            </a:r>
            <a:r>
              <a:rPr lang="nl-NL" sz="1200" dirty="0">
                <a:solidFill>
                  <a:srgbClr val="000000"/>
                </a:solidFill>
                <a:latin typeface="Century Gothic" panose="020B0502020202020204" pitchFamily="34" charset="0"/>
              </a:rPr>
              <a:t>van hun kerkenpatrimonium.</a:t>
            </a:r>
          </a:p>
          <a:p>
            <a:endParaRPr lang="nl-BE" dirty="0"/>
          </a:p>
          <a:p>
            <a:pPr rtl="0">
              <a:spcBef>
                <a:spcPts val="0"/>
              </a:spcBef>
              <a:spcAft>
                <a:spcPts val="0"/>
              </a:spcAft>
            </a:pPr>
            <a:r>
              <a:rPr lang="nl-BE" sz="1800" b="0" i="0" u="none" strike="noStrike" dirty="0">
                <a:solidFill>
                  <a:srgbClr val="000000"/>
                </a:solidFill>
                <a:effectLst/>
                <a:latin typeface="Century Gothic" panose="020B0502020202020204" pitchFamily="34" charset="0"/>
              </a:rPr>
              <a:t>Het doet dit door de betrokken actoren tijdens een profiel-werksessie te laten reflecteren over het kerkenpatrimonium aan de hand van een reeks gerichte vragen. Dit maakt dat deelnemers aangespoord worden om samen en op een nieuwe, objectieve manier naar hun patrimonium te kijken. Vertrekkende vanuit “wat kan er?” en niet “wat wens ik?”. De synthese van de werksessie gebeurt in de vorm van een bestemmingsprofiel. Een overzichtelijk document waardoor de kerken onderling vergeleken kunnen worden. </a:t>
            </a:r>
            <a:endParaRPr lang="nl-BE" b="0" dirty="0">
              <a:effectLst/>
            </a:endParaRPr>
          </a:p>
          <a:p>
            <a:br>
              <a:rPr lang="nl-BE" dirty="0"/>
            </a:br>
            <a:endParaRPr lang="nl-BE" dirty="0"/>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6</a:t>
            </a:fld>
            <a:endParaRPr lang="nl-BE"/>
          </a:p>
        </p:txBody>
      </p:sp>
    </p:spTree>
    <p:extLst>
      <p:ext uri="{BB962C8B-B14F-4D97-AF65-F5344CB8AC3E}">
        <p14:creationId xmlns:p14="http://schemas.microsoft.com/office/powerpoint/2010/main" val="23417243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https://www.parcum.be/nl/herbestemming-kerken/circuskerk</a:t>
            </a:r>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61</a:t>
            </a:fld>
            <a:endParaRPr lang="nl-BE"/>
          </a:p>
        </p:txBody>
      </p:sp>
    </p:spTree>
    <p:extLst>
      <p:ext uri="{BB962C8B-B14F-4D97-AF65-F5344CB8AC3E}">
        <p14:creationId xmlns:p14="http://schemas.microsoft.com/office/powerpoint/2010/main" val="5222622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https://www.parcum.be/nl/herbestemming-kerken/ecole-de-cirque-de-qu%C3%A9bec</a:t>
            </a:r>
          </a:p>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62</a:t>
            </a:fld>
            <a:endParaRPr lang="nl-BE"/>
          </a:p>
        </p:txBody>
      </p:sp>
    </p:spTree>
    <p:extLst>
      <p:ext uri="{BB962C8B-B14F-4D97-AF65-F5344CB8AC3E}">
        <p14:creationId xmlns:p14="http://schemas.microsoft.com/office/powerpoint/2010/main" val="19970579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https://www.parcum.be/nl/herbestemming-kerken/ecole-de-cirque-de-qu%C3%A9bec</a:t>
            </a:r>
          </a:p>
          <a:p>
            <a:endParaRPr lang="nl-BE"/>
          </a:p>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63</a:t>
            </a:fld>
            <a:endParaRPr lang="nl-BE"/>
          </a:p>
        </p:txBody>
      </p:sp>
    </p:spTree>
    <p:extLst>
      <p:ext uri="{BB962C8B-B14F-4D97-AF65-F5344CB8AC3E}">
        <p14:creationId xmlns:p14="http://schemas.microsoft.com/office/powerpoint/2010/main" val="25742883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https://www.parcum.be/nl/herbestemming-kerken/kortrijk-1302-1</a:t>
            </a:r>
          </a:p>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64</a:t>
            </a:fld>
            <a:endParaRPr lang="nl-BE"/>
          </a:p>
        </p:txBody>
      </p:sp>
    </p:spTree>
    <p:extLst>
      <p:ext uri="{BB962C8B-B14F-4D97-AF65-F5344CB8AC3E}">
        <p14:creationId xmlns:p14="http://schemas.microsoft.com/office/powerpoint/2010/main" val="2138139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https://www.parcum.be/nl/herbestemming-kerken/laudato-si</a:t>
            </a:r>
          </a:p>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65</a:t>
            </a:fld>
            <a:endParaRPr lang="nl-BE"/>
          </a:p>
        </p:txBody>
      </p:sp>
    </p:spTree>
    <p:extLst>
      <p:ext uri="{BB962C8B-B14F-4D97-AF65-F5344CB8AC3E}">
        <p14:creationId xmlns:p14="http://schemas.microsoft.com/office/powerpoint/2010/main" val="7067228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66</a:t>
            </a:fld>
            <a:endParaRPr lang="nl-BE"/>
          </a:p>
        </p:txBody>
      </p:sp>
    </p:spTree>
    <p:extLst>
      <p:ext uri="{BB962C8B-B14F-4D97-AF65-F5344CB8AC3E}">
        <p14:creationId xmlns:p14="http://schemas.microsoft.com/office/powerpoint/2010/main" val="18943342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67</a:t>
            </a:fld>
            <a:endParaRPr lang="nl-BE"/>
          </a:p>
        </p:txBody>
      </p:sp>
    </p:spTree>
    <p:extLst>
      <p:ext uri="{BB962C8B-B14F-4D97-AF65-F5344CB8AC3E}">
        <p14:creationId xmlns:p14="http://schemas.microsoft.com/office/powerpoint/2010/main" val="40414779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Zoom in op de verschillende onderdelen. </a:t>
            </a:r>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69</a:t>
            </a:fld>
            <a:endParaRPr lang="nl-BE"/>
          </a:p>
        </p:txBody>
      </p:sp>
    </p:spTree>
    <p:extLst>
      <p:ext uri="{BB962C8B-B14F-4D97-AF65-F5344CB8AC3E}">
        <p14:creationId xmlns:p14="http://schemas.microsoft.com/office/powerpoint/2010/main" val="21079465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Optionele slide</a:t>
            </a:r>
          </a:p>
          <a:p>
            <a:endParaRPr lang="nl-BE" dirty="0"/>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70</a:t>
            </a:fld>
            <a:endParaRPr lang="nl-BE"/>
          </a:p>
        </p:txBody>
      </p:sp>
    </p:spTree>
    <p:extLst>
      <p:ext uri="{BB962C8B-B14F-4D97-AF65-F5344CB8AC3E}">
        <p14:creationId xmlns:p14="http://schemas.microsoft.com/office/powerpoint/2010/main" val="26515457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Optionele slide</a:t>
            </a:r>
          </a:p>
          <a:p>
            <a:endParaRPr lang="nl-BE" dirty="0"/>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71</a:t>
            </a:fld>
            <a:endParaRPr lang="nl-BE"/>
          </a:p>
        </p:txBody>
      </p:sp>
    </p:spTree>
    <p:extLst>
      <p:ext uri="{BB962C8B-B14F-4D97-AF65-F5344CB8AC3E}">
        <p14:creationId xmlns:p14="http://schemas.microsoft.com/office/powerpoint/2010/main" val="2721145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2000" dirty="0">
              <a:solidFill>
                <a:srgbClr val="764080"/>
              </a:solidFill>
              <a:latin typeface="Calibri" panose="020F0502020204030204" pitchFamily="34" charset="0"/>
            </a:endParaRPr>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7</a:t>
            </a:fld>
            <a:endParaRPr lang="nl-BE"/>
          </a:p>
        </p:txBody>
      </p:sp>
    </p:spTree>
    <p:extLst>
      <p:ext uri="{BB962C8B-B14F-4D97-AF65-F5344CB8AC3E}">
        <p14:creationId xmlns:p14="http://schemas.microsoft.com/office/powerpoint/2010/main" val="21362304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72</a:t>
            </a:fld>
            <a:endParaRPr lang="nl-BE"/>
          </a:p>
        </p:txBody>
      </p:sp>
    </p:spTree>
    <p:extLst>
      <p:ext uri="{BB962C8B-B14F-4D97-AF65-F5344CB8AC3E}">
        <p14:creationId xmlns:p14="http://schemas.microsoft.com/office/powerpoint/2010/main" val="36169882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Kader kort wat de ‘matchmaking’ is. </a:t>
            </a:r>
          </a:p>
          <a:p>
            <a:r>
              <a:rPr lang="nl-BE"/>
              <a:t>Ter inspiratie! </a:t>
            </a:r>
          </a:p>
          <a:p>
            <a:r>
              <a:rPr lang="nl-BE"/>
              <a:t>Koppeling met 19 programma-clusters</a:t>
            </a:r>
          </a:p>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73</a:t>
            </a:fld>
            <a:endParaRPr lang="nl-BE"/>
          </a:p>
        </p:txBody>
      </p:sp>
    </p:spTree>
    <p:extLst>
      <p:ext uri="{BB962C8B-B14F-4D97-AF65-F5344CB8AC3E}">
        <p14:creationId xmlns:p14="http://schemas.microsoft.com/office/powerpoint/2010/main" val="4803215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solidFill>
                  <a:srgbClr val="000000"/>
                </a:solidFill>
                <a:latin typeface="Century Gothic" panose="020B0502020202020204" pitchFamily="34" charset="0"/>
              </a:rPr>
              <a:t>De bedoeling om een doorkijk te geven naar inspirerende referenties. </a:t>
            </a:r>
          </a:p>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74</a:t>
            </a:fld>
            <a:endParaRPr lang="nl-BE"/>
          </a:p>
        </p:txBody>
      </p:sp>
    </p:spTree>
    <p:extLst>
      <p:ext uri="{BB962C8B-B14F-4D97-AF65-F5344CB8AC3E}">
        <p14:creationId xmlns:p14="http://schemas.microsoft.com/office/powerpoint/2010/main" val="7790111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solidFill>
                  <a:srgbClr val="000000"/>
                </a:solidFill>
                <a:latin typeface="Century Gothic" panose="020B0502020202020204" pitchFamily="34" charset="0"/>
              </a:rPr>
              <a:t>Kopieer de conclusies van de matchmaking. </a:t>
            </a:r>
          </a:p>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75</a:t>
            </a:fld>
            <a:endParaRPr lang="nl-BE"/>
          </a:p>
        </p:txBody>
      </p:sp>
    </p:spTree>
    <p:extLst>
      <p:ext uri="{BB962C8B-B14F-4D97-AF65-F5344CB8AC3E}">
        <p14:creationId xmlns:p14="http://schemas.microsoft.com/office/powerpoint/2010/main" val="9828797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Je kan bijvoorbeeld met enkele foto’s de meest relevante referenties tonen aan de groep. </a:t>
            </a:r>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76</a:t>
            </a:fld>
            <a:endParaRPr lang="nl-BE"/>
          </a:p>
        </p:txBody>
      </p:sp>
    </p:spTree>
    <p:extLst>
      <p:ext uri="{BB962C8B-B14F-4D97-AF65-F5344CB8AC3E}">
        <p14:creationId xmlns:p14="http://schemas.microsoft.com/office/powerpoint/2010/main" val="11029306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77</a:t>
            </a:fld>
            <a:endParaRPr lang="nl-BE"/>
          </a:p>
        </p:txBody>
      </p:sp>
    </p:spTree>
    <p:extLst>
      <p:ext uri="{BB962C8B-B14F-4D97-AF65-F5344CB8AC3E}">
        <p14:creationId xmlns:p14="http://schemas.microsoft.com/office/powerpoint/2010/main" val="13379115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78</a:t>
            </a:fld>
            <a:endParaRPr lang="nl-BE"/>
          </a:p>
        </p:txBody>
      </p:sp>
    </p:spTree>
    <p:extLst>
      <p:ext uri="{BB962C8B-B14F-4D97-AF65-F5344CB8AC3E}">
        <p14:creationId xmlns:p14="http://schemas.microsoft.com/office/powerpoint/2010/main" val="1337911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2000" dirty="0">
              <a:solidFill>
                <a:srgbClr val="764080"/>
              </a:solidFill>
              <a:latin typeface="Calibri" panose="020F0502020204030204" pitchFamily="34" charset="0"/>
            </a:endParaRPr>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8</a:t>
            </a:fld>
            <a:endParaRPr lang="nl-BE"/>
          </a:p>
        </p:txBody>
      </p:sp>
    </p:spTree>
    <p:extLst>
      <p:ext uri="{BB962C8B-B14F-4D97-AF65-F5344CB8AC3E}">
        <p14:creationId xmlns:p14="http://schemas.microsoft.com/office/powerpoint/2010/main" val="3241820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00000"/>
                </a:solidFill>
                <a:latin typeface="Century Gothic" panose="020B0502020202020204" pitchFamily="34" charset="0"/>
              </a:rPr>
              <a:t>Optie: Overlopen tools </a:t>
            </a:r>
            <a:endParaRPr lang="nl-BE" dirty="0"/>
          </a:p>
        </p:txBody>
      </p:sp>
      <p:sp>
        <p:nvSpPr>
          <p:cNvPr id="4" name="Tijdelijke aanduiding voor dianummer 3"/>
          <p:cNvSpPr>
            <a:spLocks noGrp="1"/>
          </p:cNvSpPr>
          <p:nvPr>
            <p:ph type="sldNum" sz="quarter" idx="5"/>
          </p:nvPr>
        </p:nvSpPr>
        <p:spPr/>
        <p:txBody>
          <a:bodyPr/>
          <a:lstStyle/>
          <a:p>
            <a:fld id="{6292BA3C-649E-8A43-849E-F86A5D818BD0}" type="slidenum">
              <a:rPr lang="nl-BE" smtClean="0"/>
              <a:t>9</a:t>
            </a:fld>
            <a:endParaRPr lang="nl-BE"/>
          </a:p>
        </p:txBody>
      </p:sp>
    </p:spTree>
    <p:extLst>
      <p:ext uri="{BB962C8B-B14F-4D97-AF65-F5344CB8AC3E}">
        <p14:creationId xmlns:p14="http://schemas.microsoft.com/office/powerpoint/2010/main" val="2688619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153A-5250-2243-8CE7-BE6446BCF9E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862C1C25-EFE9-454E-8F03-A3A9584D06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94A64C27-093A-784A-9823-C7CA346DA36C}"/>
              </a:ext>
            </a:extLst>
          </p:cNvPr>
          <p:cNvSpPr>
            <a:spLocks noGrp="1"/>
          </p:cNvSpPr>
          <p:nvPr>
            <p:ph type="dt" sz="half" idx="10"/>
          </p:nvPr>
        </p:nvSpPr>
        <p:spPr/>
        <p:txBody>
          <a:bodyPr/>
          <a:lstStyle/>
          <a:p>
            <a:fld id="{FEDC2832-79CB-954F-8312-3000959C9EDA}" type="datetimeFigureOut">
              <a:rPr lang="en-BE" smtClean="0"/>
              <a:t>6/25/24</a:t>
            </a:fld>
            <a:endParaRPr lang="en-BE"/>
          </a:p>
        </p:txBody>
      </p:sp>
      <p:sp>
        <p:nvSpPr>
          <p:cNvPr id="5" name="Footer Placeholder 4">
            <a:extLst>
              <a:ext uri="{FF2B5EF4-FFF2-40B4-BE49-F238E27FC236}">
                <a16:creationId xmlns:a16="http://schemas.microsoft.com/office/drawing/2014/main" id="{F0DC9714-81C8-094A-B0D9-24AEBAFEE36D}"/>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5EE5A08D-BF9F-C246-8D60-1DB5F7A6B6CD}"/>
              </a:ext>
            </a:extLst>
          </p:cNvPr>
          <p:cNvSpPr>
            <a:spLocks noGrp="1"/>
          </p:cNvSpPr>
          <p:nvPr>
            <p:ph type="sldNum" sz="quarter" idx="12"/>
          </p:nvPr>
        </p:nvSpPr>
        <p:spPr/>
        <p:txBody>
          <a:bodyPr/>
          <a:lstStyle/>
          <a:p>
            <a:fld id="{0750E738-EA05-F546-821E-F9952370B158}" type="slidenum">
              <a:rPr lang="en-BE" smtClean="0"/>
              <a:t>‹nr.›</a:t>
            </a:fld>
            <a:endParaRPr lang="en-BE"/>
          </a:p>
        </p:txBody>
      </p:sp>
    </p:spTree>
    <p:extLst>
      <p:ext uri="{BB962C8B-B14F-4D97-AF65-F5344CB8AC3E}">
        <p14:creationId xmlns:p14="http://schemas.microsoft.com/office/powerpoint/2010/main" val="160449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4EE38-EF00-224F-A69A-5A21E7109DF1}"/>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19C9F4BB-5395-6B45-A824-079CD07B680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34D30273-ADED-A54E-B28E-D65CB6EF5BA2}"/>
              </a:ext>
            </a:extLst>
          </p:cNvPr>
          <p:cNvSpPr>
            <a:spLocks noGrp="1"/>
          </p:cNvSpPr>
          <p:nvPr>
            <p:ph type="dt" sz="half" idx="10"/>
          </p:nvPr>
        </p:nvSpPr>
        <p:spPr/>
        <p:txBody>
          <a:bodyPr/>
          <a:lstStyle/>
          <a:p>
            <a:fld id="{FEDC2832-79CB-954F-8312-3000959C9EDA}" type="datetimeFigureOut">
              <a:rPr lang="en-BE" smtClean="0"/>
              <a:t>6/25/24</a:t>
            </a:fld>
            <a:endParaRPr lang="en-BE"/>
          </a:p>
        </p:txBody>
      </p:sp>
      <p:sp>
        <p:nvSpPr>
          <p:cNvPr id="5" name="Footer Placeholder 4">
            <a:extLst>
              <a:ext uri="{FF2B5EF4-FFF2-40B4-BE49-F238E27FC236}">
                <a16:creationId xmlns:a16="http://schemas.microsoft.com/office/drawing/2014/main" id="{E514942C-64D9-6446-AC1C-C4C04425A529}"/>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05C0EB6D-5D60-0D4B-A3AE-E21ED8BE4D60}"/>
              </a:ext>
            </a:extLst>
          </p:cNvPr>
          <p:cNvSpPr>
            <a:spLocks noGrp="1"/>
          </p:cNvSpPr>
          <p:nvPr>
            <p:ph type="sldNum" sz="quarter" idx="12"/>
          </p:nvPr>
        </p:nvSpPr>
        <p:spPr/>
        <p:txBody>
          <a:bodyPr/>
          <a:lstStyle/>
          <a:p>
            <a:fld id="{0750E738-EA05-F546-821E-F9952370B158}" type="slidenum">
              <a:rPr lang="en-BE" smtClean="0"/>
              <a:t>‹nr.›</a:t>
            </a:fld>
            <a:endParaRPr lang="en-BE"/>
          </a:p>
        </p:txBody>
      </p:sp>
    </p:spTree>
    <p:extLst>
      <p:ext uri="{BB962C8B-B14F-4D97-AF65-F5344CB8AC3E}">
        <p14:creationId xmlns:p14="http://schemas.microsoft.com/office/powerpoint/2010/main" val="3303793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D04567-3B61-DF48-BF26-4637F63E287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A9849D32-9571-5042-9BF2-BDB640E584C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40D55958-1480-7B44-8737-30585573EE06}"/>
              </a:ext>
            </a:extLst>
          </p:cNvPr>
          <p:cNvSpPr>
            <a:spLocks noGrp="1"/>
          </p:cNvSpPr>
          <p:nvPr>
            <p:ph type="dt" sz="half" idx="10"/>
          </p:nvPr>
        </p:nvSpPr>
        <p:spPr/>
        <p:txBody>
          <a:bodyPr/>
          <a:lstStyle/>
          <a:p>
            <a:fld id="{FEDC2832-79CB-954F-8312-3000959C9EDA}" type="datetimeFigureOut">
              <a:rPr lang="en-BE" smtClean="0"/>
              <a:t>6/25/24</a:t>
            </a:fld>
            <a:endParaRPr lang="en-BE"/>
          </a:p>
        </p:txBody>
      </p:sp>
      <p:sp>
        <p:nvSpPr>
          <p:cNvPr id="5" name="Footer Placeholder 4">
            <a:extLst>
              <a:ext uri="{FF2B5EF4-FFF2-40B4-BE49-F238E27FC236}">
                <a16:creationId xmlns:a16="http://schemas.microsoft.com/office/drawing/2014/main" id="{0F2FC340-35C7-2E46-895A-FD781EEC92BE}"/>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AE51E1C4-AF7E-874E-926A-550CA309C0FC}"/>
              </a:ext>
            </a:extLst>
          </p:cNvPr>
          <p:cNvSpPr>
            <a:spLocks noGrp="1"/>
          </p:cNvSpPr>
          <p:nvPr>
            <p:ph type="sldNum" sz="quarter" idx="12"/>
          </p:nvPr>
        </p:nvSpPr>
        <p:spPr/>
        <p:txBody>
          <a:bodyPr/>
          <a:lstStyle/>
          <a:p>
            <a:fld id="{0750E738-EA05-F546-821E-F9952370B158}" type="slidenum">
              <a:rPr lang="en-BE" smtClean="0"/>
              <a:t>‹nr.›</a:t>
            </a:fld>
            <a:endParaRPr lang="en-BE"/>
          </a:p>
        </p:txBody>
      </p:sp>
    </p:spTree>
    <p:extLst>
      <p:ext uri="{BB962C8B-B14F-4D97-AF65-F5344CB8AC3E}">
        <p14:creationId xmlns:p14="http://schemas.microsoft.com/office/powerpoint/2010/main" val="1420823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_grijs">
    <p:bg>
      <p:bgRef idx="1001">
        <a:schemeClr val="bg2"/>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99DEDE1-C518-4BBF-AD76-B06DFC1253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061648" y="-1018592"/>
            <a:ext cx="4232988" cy="4232988"/>
          </a:xfrm>
          <a:prstGeom prst="rect">
            <a:avLst/>
          </a:prstGeom>
        </p:spPr>
      </p:pic>
      <p:pic>
        <p:nvPicPr>
          <p:cNvPr id="5" name="Afbeelding 4" descr="Afbeelding met diagram&#10;&#10;Automatisch gegenereerde beschrijving">
            <a:extLst>
              <a:ext uri="{FF2B5EF4-FFF2-40B4-BE49-F238E27FC236}">
                <a16:creationId xmlns:a16="http://schemas.microsoft.com/office/drawing/2014/main" id="{EDA1E198-4568-DFFA-D921-BFBE4608459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292"/>
          <a:stretch/>
        </p:blipFill>
        <p:spPr>
          <a:xfrm>
            <a:off x="0" y="1976342"/>
            <a:ext cx="7305869" cy="4881658"/>
          </a:xfrm>
          <a:prstGeom prst="rect">
            <a:avLst/>
          </a:prstGeom>
        </p:spPr>
      </p:pic>
    </p:spTree>
    <p:extLst>
      <p:ext uri="{BB962C8B-B14F-4D97-AF65-F5344CB8AC3E}">
        <p14:creationId xmlns:p14="http://schemas.microsoft.com/office/powerpoint/2010/main" val="98052144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_wit">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99DEDE1-C518-4BBF-AD76-B06DFC12534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67875" y="0"/>
            <a:ext cx="9537867" cy="6799811"/>
          </a:xfrm>
          <a:prstGeom prst="rect">
            <a:avLst/>
          </a:prstGeom>
        </p:spPr>
      </p:pic>
    </p:spTree>
    <p:extLst>
      <p:ext uri="{BB962C8B-B14F-4D97-AF65-F5344CB8AC3E}">
        <p14:creationId xmlns:p14="http://schemas.microsoft.com/office/powerpoint/2010/main" val="283493621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met titel_grijs">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78149E-3A0B-4019-8E9B-D00B24DBD033}"/>
              </a:ext>
            </a:extLst>
          </p:cNvPr>
          <p:cNvSpPr>
            <a:spLocks noGrp="1"/>
          </p:cNvSpPr>
          <p:nvPr>
            <p:ph type="title" hasCustomPrompt="1"/>
          </p:nvPr>
        </p:nvSpPr>
        <p:spPr>
          <a:xfrm>
            <a:off x="3579813" y="4855415"/>
            <a:ext cx="8002585" cy="1062444"/>
          </a:xfrm>
        </p:spPr>
        <p:txBody>
          <a:bodyPr tIns="720000" anchor="b" anchorCtr="0">
            <a:spAutoFit/>
          </a:bodyPr>
          <a:lstStyle>
            <a:lvl1pPr>
              <a:lnSpc>
                <a:spcPct val="120000"/>
              </a:lnSpc>
              <a:defRPr sz="2000">
                <a:solidFill>
                  <a:schemeClr val="bg1"/>
                </a:solidFill>
                <a:latin typeface="+mn-lt"/>
              </a:defRPr>
            </a:lvl1pPr>
          </a:lstStyle>
          <a:p>
            <a:r>
              <a:rPr lang="nl-NL"/>
              <a:t>Klik om subtitel te bewerken</a:t>
            </a:r>
            <a:endParaRPr lang="nl-BE"/>
          </a:p>
        </p:txBody>
      </p:sp>
      <p:sp>
        <p:nvSpPr>
          <p:cNvPr id="5" name="Tijdelijke aanduiding voor tekst 3">
            <a:extLst>
              <a:ext uri="{FF2B5EF4-FFF2-40B4-BE49-F238E27FC236}">
                <a16:creationId xmlns:a16="http://schemas.microsoft.com/office/drawing/2014/main" id="{4E1EEA49-0D4D-48F8-B30C-E33BB9112F63}"/>
              </a:ext>
            </a:extLst>
          </p:cNvPr>
          <p:cNvSpPr>
            <a:spLocks noGrp="1"/>
          </p:cNvSpPr>
          <p:nvPr>
            <p:ph type="body" sz="quarter" idx="10" hasCustomPrompt="1"/>
          </p:nvPr>
        </p:nvSpPr>
        <p:spPr>
          <a:xfrm>
            <a:off x="3579813" y="3865336"/>
            <a:ext cx="8002587" cy="1073948"/>
          </a:xfrm>
        </p:spPr>
        <p:txBody>
          <a:bodyPr anchor="b" anchorCtr="0">
            <a:spAutoFit/>
          </a:bodyPr>
          <a:lstStyle>
            <a:lvl1pPr>
              <a:defRPr sz="33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titel van de presentatie te bewerken</a:t>
            </a:r>
          </a:p>
        </p:txBody>
      </p:sp>
      <p:pic>
        <p:nvPicPr>
          <p:cNvPr id="3" name="Afbeelding 2" descr="Afbeelding met diagram&#10;&#10;Automatisch gegenereerde beschrijving">
            <a:extLst>
              <a:ext uri="{FF2B5EF4-FFF2-40B4-BE49-F238E27FC236}">
                <a16:creationId xmlns:a16="http://schemas.microsoft.com/office/drawing/2014/main" id="{EAF04308-D821-D57E-5A7C-BE04AEF84A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860351" cy="2579421"/>
          </a:xfrm>
          <a:prstGeom prst="rect">
            <a:avLst/>
          </a:prstGeom>
        </p:spPr>
      </p:pic>
      <p:pic>
        <p:nvPicPr>
          <p:cNvPr id="4" name="Graphic 3">
            <a:extLst>
              <a:ext uri="{FF2B5EF4-FFF2-40B4-BE49-F238E27FC236}">
                <a16:creationId xmlns:a16="http://schemas.microsoft.com/office/drawing/2014/main" id="{BB916F31-35CA-BB1F-B914-6C345958A3B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898290" y="0"/>
            <a:ext cx="3293709" cy="1589983"/>
          </a:xfrm>
          <a:prstGeom prst="rect">
            <a:avLst/>
          </a:prstGeom>
        </p:spPr>
      </p:pic>
    </p:spTree>
    <p:extLst>
      <p:ext uri="{BB962C8B-B14F-4D97-AF65-F5344CB8AC3E}">
        <p14:creationId xmlns:p14="http://schemas.microsoft.com/office/powerpoint/2010/main" val="1049410858"/>
      </p:ext>
    </p:extLst>
  </p:cSld>
  <p:clrMapOvr>
    <a:masterClrMapping/>
  </p:clrMapOvr>
  <p:extLst>
    <p:ext uri="{DCECCB84-F9BA-43D5-87BE-67443E8EF086}">
      <p15:sldGuideLst xmlns:p15="http://schemas.microsoft.com/office/powerpoint/2012/main">
        <p15:guide id="1" pos="2255">
          <p15:clr>
            <a:srgbClr val="FBAE40"/>
          </p15:clr>
        </p15:guide>
        <p15:guide id="2" orient="horz" pos="379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met titel_wit">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78149E-3A0B-4019-8E9B-D00B24DBD033}"/>
              </a:ext>
            </a:extLst>
          </p:cNvPr>
          <p:cNvSpPr>
            <a:spLocks noGrp="1"/>
          </p:cNvSpPr>
          <p:nvPr>
            <p:ph type="title" hasCustomPrompt="1"/>
          </p:nvPr>
        </p:nvSpPr>
        <p:spPr>
          <a:xfrm>
            <a:off x="3579813" y="4855415"/>
            <a:ext cx="8002585" cy="1062444"/>
          </a:xfrm>
        </p:spPr>
        <p:txBody>
          <a:bodyPr tIns="720000" anchor="b" anchorCtr="0">
            <a:spAutoFit/>
          </a:bodyPr>
          <a:lstStyle>
            <a:lvl1pPr>
              <a:lnSpc>
                <a:spcPct val="120000"/>
              </a:lnSpc>
              <a:defRPr sz="2000">
                <a:solidFill>
                  <a:schemeClr val="tx2"/>
                </a:solidFill>
                <a:latin typeface="+mn-lt"/>
              </a:defRPr>
            </a:lvl1pPr>
          </a:lstStyle>
          <a:p>
            <a:r>
              <a:rPr lang="nl-NL"/>
              <a:t>Klik om subtitel te bewerken</a:t>
            </a:r>
            <a:endParaRPr lang="nl-BE"/>
          </a:p>
        </p:txBody>
      </p:sp>
      <p:sp>
        <p:nvSpPr>
          <p:cNvPr id="5" name="Tijdelijke aanduiding voor tekst 3">
            <a:extLst>
              <a:ext uri="{FF2B5EF4-FFF2-40B4-BE49-F238E27FC236}">
                <a16:creationId xmlns:a16="http://schemas.microsoft.com/office/drawing/2014/main" id="{4E1EEA49-0D4D-48F8-B30C-E33BB9112F63}"/>
              </a:ext>
            </a:extLst>
          </p:cNvPr>
          <p:cNvSpPr>
            <a:spLocks noGrp="1"/>
          </p:cNvSpPr>
          <p:nvPr>
            <p:ph type="body" sz="quarter" idx="10" hasCustomPrompt="1"/>
          </p:nvPr>
        </p:nvSpPr>
        <p:spPr>
          <a:xfrm>
            <a:off x="3579813" y="3865336"/>
            <a:ext cx="8002587" cy="1073948"/>
          </a:xfrm>
        </p:spPr>
        <p:txBody>
          <a:bodyPr anchor="b" anchorCtr="0">
            <a:spAutoFit/>
          </a:bodyPr>
          <a:lstStyle>
            <a:lvl1pPr>
              <a:defRPr sz="33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titel van de presentatie te bewerken</a:t>
            </a:r>
          </a:p>
        </p:txBody>
      </p:sp>
      <p:pic>
        <p:nvPicPr>
          <p:cNvPr id="28" name="Graphic 27">
            <a:extLst>
              <a:ext uri="{FF2B5EF4-FFF2-40B4-BE49-F238E27FC236}">
                <a16:creationId xmlns:a16="http://schemas.microsoft.com/office/drawing/2014/main" id="{D984459A-6BE3-0049-C937-C4C50DF37F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5010150" cy="3571875"/>
          </a:xfrm>
          <a:prstGeom prst="rect">
            <a:avLst/>
          </a:prstGeom>
        </p:spPr>
      </p:pic>
      <p:pic>
        <p:nvPicPr>
          <p:cNvPr id="4" name="Afbeelding 3" descr="Afbeelding met diagram&#10;&#10;Automatisch gegenereerde beschrijving">
            <a:extLst>
              <a:ext uri="{FF2B5EF4-FFF2-40B4-BE49-F238E27FC236}">
                <a16:creationId xmlns:a16="http://schemas.microsoft.com/office/drawing/2014/main" id="{5C876271-750C-5813-6F28-05377961EDA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561797" y="408918"/>
            <a:ext cx="2020601" cy="1062445"/>
          </a:xfrm>
          <a:prstGeom prst="rect">
            <a:avLst/>
          </a:prstGeom>
        </p:spPr>
      </p:pic>
    </p:spTree>
    <p:extLst>
      <p:ext uri="{BB962C8B-B14F-4D97-AF65-F5344CB8AC3E}">
        <p14:creationId xmlns:p14="http://schemas.microsoft.com/office/powerpoint/2010/main" val="6167728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255">
          <p15:clr>
            <a:srgbClr val="FBAE40"/>
          </p15:clr>
        </p15:guide>
        <p15:guide id="2" orient="horz" pos="379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pagina_rood">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7FCA1AE3-026C-4E61-AA07-38A900BA3776}"/>
              </a:ext>
            </a:extLst>
          </p:cNvPr>
          <p:cNvSpPr>
            <a:spLocks noGrp="1"/>
          </p:cNvSpPr>
          <p:nvPr>
            <p:ph type="pic" sz="quarter" idx="10"/>
          </p:nvPr>
        </p:nvSpPr>
        <p:spPr>
          <a:xfrm>
            <a:off x="4707600" y="0"/>
            <a:ext cx="7484400" cy="6858000"/>
          </a:xfrm>
          <a:solidFill>
            <a:schemeClr val="bg2">
              <a:lumMod val="20000"/>
              <a:lumOff val="80000"/>
            </a:schemeClr>
          </a:solidFill>
        </p:spPr>
        <p:txBody>
          <a:bodyPr/>
          <a:lstStyle/>
          <a:p>
            <a:r>
              <a:rPr lang="nl-NL"/>
              <a:t>Klik op het pictogram als u een afbeelding wilt toevoegen</a:t>
            </a:r>
            <a:endParaRPr lang="nl-BE"/>
          </a:p>
        </p:txBody>
      </p:sp>
      <p:sp>
        <p:nvSpPr>
          <p:cNvPr id="5" name="Titel 4">
            <a:extLst>
              <a:ext uri="{FF2B5EF4-FFF2-40B4-BE49-F238E27FC236}">
                <a16:creationId xmlns:a16="http://schemas.microsoft.com/office/drawing/2014/main" id="{B01AD8B4-40DC-4B7A-985F-1C171675FB2F}"/>
              </a:ext>
            </a:extLst>
          </p:cNvPr>
          <p:cNvSpPr>
            <a:spLocks noGrp="1"/>
          </p:cNvSpPr>
          <p:nvPr>
            <p:ph type="title" hasCustomPrompt="1"/>
          </p:nvPr>
        </p:nvSpPr>
        <p:spPr>
          <a:xfrm>
            <a:off x="608012" y="1285200"/>
            <a:ext cx="3893649" cy="1095854"/>
          </a:xfrm>
        </p:spPr>
        <p:txBody>
          <a:bodyPr wrap="square" bIns="180000" anchor="t" anchorCtr="0">
            <a:spAutoFit/>
          </a:bodyPr>
          <a:lstStyle>
            <a:lvl1pPr>
              <a:defRPr/>
            </a:lvl1pPr>
          </a:lstStyle>
          <a:p>
            <a:r>
              <a:rPr lang="nl-NL"/>
              <a:t>Klik om titel te bewerken</a:t>
            </a:r>
            <a:endParaRPr lang="nl-BE"/>
          </a:p>
        </p:txBody>
      </p:sp>
      <p:sp>
        <p:nvSpPr>
          <p:cNvPr id="13" name="Tijdelijke aanduiding voor tekst 14">
            <a:extLst>
              <a:ext uri="{FF2B5EF4-FFF2-40B4-BE49-F238E27FC236}">
                <a16:creationId xmlns:a16="http://schemas.microsoft.com/office/drawing/2014/main" id="{70EFF7C4-8B76-4FFA-91A8-4B0A648746D0}"/>
              </a:ext>
            </a:extLst>
          </p:cNvPr>
          <p:cNvSpPr>
            <a:spLocks noGrp="1"/>
          </p:cNvSpPr>
          <p:nvPr>
            <p:ph type="body" sz="quarter" idx="15" hasCustomPrompt="1"/>
          </p:nvPr>
        </p:nvSpPr>
        <p:spPr>
          <a:xfrm>
            <a:off x="608013" y="609600"/>
            <a:ext cx="3685113" cy="402400"/>
          </a:xfrm>
          <a:prstGeom prst="roundRect">
            <a:avLst>
              <a:gd name="adj" fmla="val 50000"/>
            </a:avLst>
          </a:prstGeom>
          <a:solidFill>
            <a:schemeClr val="accent2"/>
          </a:solidFill>
        </p:spPr>
        <p:txBody>
          <a:bodyPr wrap="none" lIns="108000" tIns="18000" rIns="108000" bIns="18000" anchor="ctr" anchorCtr="0">
            <a:spAutoFit/>
          </a:bodyPr>
          <a:lstStyle>
            <a:lvl1pPr>
              <a:defRPr sz="1600">
                <a:solidFill>
                  <a:schemeClr val="bg1"/>
                </a:solidFill>
              </a:defRPr>
            </a:lvl1pPr>
          </a:lstStyle>
          <a:p>
            <a:pPr lvl="0"/>
            <a:r>
              <a:rPr lang="nl-NL"/>
              <a:t>klikken om topicelement te bewerken</a:t>
            </a:r>
            <a:endParaRPr lang="nl-BE"/>
          </a:p>
        </p:txBody>
      </p:sp>
      <p:sp>
        <p:nvSpPr>
          <p:cNvPr id="3" name="Tijdelijke aanduiding voor tekst 2">
            <a:extLst>
              <a:ext uri="{FF2B5EF4-FFF2-40B4-BE49-F238E27FC236}">
                <a16:creationId xmlns:a16="http://schemas.microsoft.com/office/drawing/2014/main" id="{B1FF9E42-A84A-4884-8CFD-586F0329D844}"/>
              </a:ext>
            </a:extLst>
          </p:cNvPr>
          <p:cNvSpPr>
            <a:spLocks noGrp="1"/>
          </p:cNvSpPr>
          <p:nvPr>
            <p:ph type="body" sz="quarter" idx="16" hasCustomPrompt="1"/>
          </p:nvPr>
        </p:nvSpPr>
        <p:spPr>
          <a:xfrm>
            <a:off x="608013" y="2381250"/>
            <a:ext cx="3893648" cy="312330"/>
          </a:xfrm>
        </p:spPr>
        <p:txBody>
          <a:bodyPr wrap="square">
            <a:spAutoFit/>
          </a:bodyPr>
          <a:lstStyle>
            <a:lvl1pPr>
              <a:defRPr sz="2000"/>
            </a:lvl1pPr>
          </a:lstStyle>
          <a:p>
            <a:pPr lvl="0"/>
            <a:r>
              <a:rPr lang="nl-NL"/>
              <a:t>Klik om de subtitel te bewerken</a:t>
            </a:r>
          </a:p>
        </p:txBody>
      </p:sp>
      <p:pic>
        <p:nvPicPr>
          <p:cNvPr id="2" name="Graphic 1">
            <a:extLst>
              <a:ext uri="{FF2B5EF4-FFF2-40B4-BE49-F238E27FC236}">
                <a16:creationId xmlns:a16="http://schemas.microsoft.com/office/drawing/2014/main" id="{B58533DC-433B-C0A2-11B3-A0D8AE7F62A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476947"/>
            <a:ext cx="3339824" cy="2381053"/>
          </a:xfrm>
          <a:prstGeom prst="rect">
            <a:avLst/>
          </a:prstGeom>
        </p:spPr>
      </p:pic>
      <p:pic>
        <p:nvPicPr>
          <p:cNvPr id="6" name="Afbeelding 5" descr="Afbeelding met diagram&#10;&#10;Automatisch gegenereerde beschrijving">
            <a:extLst>
              <a:ext uri="{FF2B5EF4-FFF2-40B4-BE49-F238E27FC236}">
                <a16:creationId xmlns:a16="http://schemas.microsoft.com/office/drawing/2014/main" id="{AC8D27C0-4FBC-9EF9-D8FB-15A8F065889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28147" y="5394898"/>
            <a:ext cx="1452301" cy="763629"/>
          </a:xfrm>
          <a:prstGeom prst="rect">
            <a:avLst/>
          </a:prstGeom>
        </p:spPr>
      </p:pic>
    </p:spTree>
    <p:extLst>
      <p:ext uri="{BB962C8B-B14F-4D97-AF65-F5344CB8AC3E}">
        <p14:creationId xmlns:p14="http://schemas.microsoft.com/office/powerpoint/2010/main" val="1350233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pagina_rood_fotovlak">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01AD8B4-40DC-4B7A-985F-1C171675FB2F}"/>
              </a:ext>
            </a:extLst>
          </p:cNvPr>
          <p:cNvSpPr>
            <a:spLocks noGrp="1"/>
          </p:cNvSpPr>
          <p:nvPr>
            <p:ph type="title" hasCustomPrompt="1"/>
          </p:nvPr>
        </p:nvSpPr>
        <p:spPr>
          <a:xfrm>
            <a:off x="608013" y="1285200"/>
            <a:ext cx="4095872" cy="1095854"/>
          </a:xfrm>
        </p:spPr>
        <p:txBody>
          <a:bodyPr wrap="square" bIns="180000" anchor="t" anchorCtr="0">
            <a:spAutoFit/>
          </a:bodyPr>
          <a:lstStyle>
            <a:lvl1pPr>
              <a:defRPr/>
            </a:lvl1pPr>
          </a:lstStyle>
          <a:p>
            <a:r>
              <a:rPr lang="nl-NL"/>
              <a:t>Klik om titel te bewerken</a:t>
            </a:r>
            <a:endParaRPr lang="nl-BE"/>
          </a:p>
        </p:txBody>
      </p:sp>
      <p:sp>
        <p:nvSpPr>
          <p:cNvPr id="6" name="Vrije vorm: vorm 5">
            <a:extLst>
              <a:ext uri="{FF2B5EF4-FFF2-40B4-BE49-F238E27FC236}">
                <a16:creationId xmlns:a16="http://schemas.microsoft.com/office/drawing/2014/main" id="{C2F55376-C323-4759-803E-DDFAC49639DA}"/>
              </a:ext>
            </a:extLst>
          </p:cNvPr>
          <p:cNvSpPr/>
          <p:nvPr/>
        </p:nvSpPr>
        <p:spPr>
          <a:xfrm>
            <a:off x="4349749" y="0"/>
            <a:ext cx="7842568" cy="6858000"/>
          </a:xfrm>
          <a:custGeom>
            <a:avLst/>
            <a:gdLst>
              <a:gd name="connsiteX0" fmla="*/ 3333116 w 7842568"/>
              <a:gd name="connsiteY0" fmla="*/ 0 h 6858000"/>
              <a:gd name="connsiteX1" fmla="*/ 403543 w 7842568"/>
              <a:gd name="connsiteY1" fmla="*/ 3025140 h 6858000"/>
              <a:gd name="connsiteX2" fmla="*/ 5384483 w 7842568"/>
              <a:gd name="connsiteY2" fmla="*/ 6858000 h 6858000"/>
              <a:gd name="connsiteX3" fmla="*/ 7842568 w 7842568"/>
              <a:gd name="connsiteY3" fmla="*/ 6858000 h 6858000"/>
              <a:gd name="connsiteX4" fmla="*/ 7842568 w 7842568"/>
              <a:gd name="connsiteY4" fmla="*/ 0 h 6858000"/>
              <a:gd name="connsiteX5" fmla="*/ 3333116 w 7842568"/>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2568" h="6858000">
                <a:moveTo>
                  <a:pt x="3333116" y="0"/>
                </a:moveTo>
                <a:cubicBezTo>
                  <a:pt x="1900238" y="825500"/>
                  <a:pt x="935673" y="2195195"/>
                  <a:pt x="403543" y="3025140"/>
                </a:cubicBezTo>
                <a:cubicBezTo>
                  <a:pt x="-1148080" y="5448300"/>
                  <a:pt x="2044700" y="6291263"/>
                  <a:pt x="5384483" y="6858000"/>
                </a:cubicBezTo>
                <a:lnTo>
                  <a:pt x="7842568" y="6858000"/>
                </a:lnTo>
                <a:lnTo>
                  <a:pt x="7842568" y="0"/>
                </a:lnTo>
                <a:lnTo>
                  <a:pt x="3333116" y="0"/>
                </a:lnTo>
                <a:close/>
              </a:path>
            </a:pathLst>
          </a:custGeom>
          <a:solidFill>
            <a:schemeClr val="bg2">
              <a:lumMod val="20000"/>
              <a:lumOff val="80000"/>
            </a:schemeClr>
          </a:solidFill>
          <a:ln w="3174" cap="flat">
            <a:noFill/>
            <a:prstDash val="solid"/>
            <a:miter/>
          </a:ln>
        </p:spPr>
        <p:txBody>
          <a:bodyPr rtlCol="0" anchor="ctr"/>
          <a:lstStyle/>
          <a:p>
            <a:endParaRPr lang="nl-BE"/>
          </a:p>
        </p:txBody>
      </p:sp>
      <p:sp>
        <p:nvSpPr>
          <p:cNvPr id="7" name="Tijdelijke aanduiding voor tekst 14">
            <a:extLst>
              <a:ext uri="{FF2B5EF4-FFF2-40B4-BE49-F238E27FC236}">
                <a16:creationId xmlns:a16="http://schemas.microsoft.com/office/drawing/2014/main" id="{652EFB22-C155-4197-8307-3A2E925570DA}"/>
              </a:ext>
            </a:extLst>
          </p:cNvPr>
          <p:cNvSpPr>
            <a:spLocks noGrp="1"/>
          </p:cNvSpPr>
          <p:nvPr>
            <p:ph type="body" sz="quarter" idx="15" hasCustomPrompt="1"/>
          </p:nvPr>
        </p:nvSpPr>
        <p:spPr>
          <a:xfrm>
            <a:off x="608013" y="609600"/>
            <a:ext cx="4872717" cy="402400"/>
          </a:xfrm>
          <a:prstGeom prst="roundRect">
            <a:avLst>
              <a:gd name="adj" fmla="val 50000"/>
            </a:avLst>
          </a:prstGeom>
          <a:solidFill>
            <a:schemeClr val="accent2"/>
          </a:solidFill>
        </p:spPr>
        <p:txBody>
          <a:bodyPr wrap="none" lIns="108000" tIns="18000" rIns="108000" bIns="18000" anchor="ctr" anchorCtr="0">
            <a:spAutoFit/>
          </a:bodyPr>
          <a:lstStyle>
            <a:lvl1pPr>
              <a:defRPr sz="1600">
                <a:solidFill>
                  <a:schemeClr val="bg1"/>
                </a:solidFill>
              </a:defRPr>
            </a:lvl1pPr>
          </a:lstStyle>
          <a:p>
            <a:pPr lvl="0"/>
            <a:r>
              <a:rPr lang="nl-NL"/>
              <a:t>klikken om de tekststijl van het model te bewerken</a:t>
            </a:r>
            <a:endParaRPr lang="nl-BE"/>
          </a:p>
        </p:txBody>
      </p:sp>
      <p:sp>
        <p:nvSpPr>
          <p:cNvPr id="3" name="Tijdelijke aanduiding voor tekst 2">
            <a:extLst>
              <a:ext uri="{FF2B5EF4-FFF2-40B4-BE49-F238E27FC236}">
                <a16:creationId xmlns:a16="http://schemas.microsoft.com/office/drawing/2014/main" id="{EA3567A5-EDEF-4242-B486-D5ED9513AAF4}"/>
              </a:ext>
            </a:extLst>
          </p:cNvPr>
          <p:cNvSpPr>
            <a:spLocks noGrp="1"/>
          </p:cNvSpPr>
          <p:nvPr>
            <p:ph type="body" sz="quarter" idx="16" hasCustomPrompt="1"/>
          </p:nvPr>
        </p:nvSpPr>
        <p:spPr>
          <a:xfrm>
            <a:off x="608012" y="2381250"/>
            <a:ext cx="4095871" cy="312330"/>
          </a:xfrm>
        </p:spPr>
        <p:txBody>
          <a:bodyPr wrap="square">
            <a:spAutoFit/>
          </a:bodyPr>
          <a:lstStyle>
            <a:lvl1pPr>
              <a:defRPr sz="2000"/>
            </a:lvl1pPr>
          </a:lstStyle>
          <a:p>
            <a:pPr lvl="0"/>
            <a:r>
              <a:rPr lang="nl-NL"/>
              <a:t>Klikken om de subtitel te bewerken</a:t>
            </a:r>
          </a:p>
        </p:txBody>
      </p:sp>
      <p:pic>
        <p:nvPicPr>
          <p:cNvPr id="2" name="Graphic 1">
            <a:extLst>
              <a:ext uri="{FF2B5EF4-FFF2-40B4-BE49-F238E27FC236}">
                <a16:creationId xmlns:a16="http://schemas.microsoft.com/office/drawing/2014/main" id="{41D124DB-1201-B348-D2E7-596690A605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476947"/>
            <a:ext cx="3339824" cy="2381053"/>
          </a:xfrm>
          <a:prstGeom prst="rect">
            <a:avLst/>
          </a:prstGeom>
        </p:spPr>
      </p:pic>
      <p:pic>
        <p:nvPicPr>
          <p:cNvPr id="4" name="Afbeelding 3" descr="Afbeelding met diagram&#10;&#10;Automatisch gegenereerde beschrijving">
            <a:extLst>
              <a:ext uri="{FF2B5EF4-FFF2-40B4-BE49-F238E27FC236}">
                <a16:creationId xmlns:a16="http://schemas.microsoft.com/office/drawing/2014/main" id="{D686AC3E-09B8-35AE-ABE7-E344A92042B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44371" y="5394898"/>
            <a:ext cx="1452301" cy="763629"/>
          </a:xfrm>
          <a:prstGeom prst="rect">
            <a:avLst/>
          </a:prstGeom>
        </p:spPr>
      </p:pic>
    </p:spTree>
    <p:extLst>
      <p:ext uri="{BB962C8B-B14F-4D97-AF65-F5344CB8AC3E}">
        <p14:creationId xmlns:p14="http://schemas.microsoft.com/office/powerpoint/2010/main" val="3469591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houdspagina_roo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2E3D68BA-08C7-4593-9C65-EA934A2E9520}"/>
              </a:ext>
            </a:extLst>
          </p:cNvPr>
          <p:cNvSpPr>
            <a:spLocks noGrp="1"/>
          </p:cNvSpPr>
          <p:nvPr>
            <p:ph type="ftr" sz="quarter" idx="11"/>
          </p:nvPr>
        </p:nvSpPr>
        <p:spPr/>
        <p:txBody>
          <a:bodyPr/>
          <a:lstStyle/>
          <a:p>
            <a:r>
              <a:rPr lang="nl-BE"/>
              <a:t>Titel van de presentatie</a:t>
            </a:r>
          </a:p>
        </p:txBody>
      </p:sp>
      <p:sp>
        <p:nvSpPr>
          <p:cNvPr id="5" name="Tijdelijke aanduiding voor dianummer 4">
            <a:extLst>
              <a:ext uri="{FF2B5EF4-FFF2-40B4-BE49-F238E27FC236}">
                <a16:creationId xmlns:a16="http://schemas.microsoft.com/office/drawing/2014/main" id="{80FED013-F3D7-4CE3-9B08-C3126A186AAA}"/>
              </a:ext>
            </a:extLst>
          </p:cNvPr>
          <p:cNvSpPr>
            <a:spLocks noGrp="1"/>
          </p:cNvSpPr>
          <p:nvPr>
            <p:ph type="sldNum" sz="quarter" idx="12"/>
          </p:nvPr>
        </p:nvSpPr>
        <p:spPr/>
        <p:txBody>
          <a:bodyPr/>
          <a:lstStyle/>
          <a:p>
            <a:fld id="{DFEB45F4-A723-4960-9E19-747FE5E1055D}" type="slidenum">
              <a:rPr lang="nl-BE" smtClean="0"/>
              <a:pPr/>
              <a:t>‹nr.›</a:t>
            </a:fld>
            <a:endParaRPr lang="nl-BE"/>
          </a:p>
        </p:txBody>
      </p:sp>
      <p:sp>
        <p:nvSpPr>
          <p:cNvPr id="6" name="Tijdelijke aanduiding voor tekst 14">
            <a:extLst>
              <a:ext uri="{FF2B5EF4-FFF2-40B4-BE49-F238E27FC236}">
                <a16:creationId xmlns:a16="http://schemas.microsoft.com/office/drawing/2014/main" id="{2F98CC69-A159-404C-8E4F-26BF21A8564B}"/>
              </a:ext>
            </a:extLst>
          </p:cNvPr>
          <p:cNvSpPr>
            <a:spLocks noGrp="1"/>
          </p:cNvSpPr>
          <p:nvPr>
            <p:ph type="body" sz="quarter" idx="15" hasCustomPrompt="1"/>
          </p:nvPr>
        </p:nvSpPr>
        <p:spPr>
          <a:xfrm>
            <a:off x="608013" y="609600"/>
            <a:ext cx="3685113" cy="402400"/>
          </a:xfrm>
          <a:prstGeom prst="roundRect">
            <a:avLst>
              <a:gd name="adj" fmla="val 50000"/>
            </a:avLst>
          </a:prstGeom>
          <a:solidFill>
            <a:schemeClr val="accent2"/>
          </a:solidFill>
        </p:spPr>
        <p:txBody>
          <a:bodyPr wrap="none" lIns="108000" tIns="18000" rIns="108000" bIns="18000" anchor="ctr" anchorCtr="0">
            <a:spAutoFit/>
          </a:bodyPr>
          <a:lstStyle>
            <a:lvl1pPr>
              <a:defRPr sz="1600">
                <a:solidFill>
                  <a:schemeClr val="bg1"/>
                </a:solidFill>
              </a:defRPr>
            </a:lvl1pPr>
          </a:lstStyle>
          <a:p>
            <a:pPr lvl="0"/>
            <a:r>
              <a:rPr lang="nl-NL"/>
              <a:t>klikken om topicelement te bewerken</a:t>
            </a:r>
            <a:endParaRPr lang="nl-BE"/>
          </a:p>
        </p:txBody>
      </p:sp>
      <p:pic>
        <p:nvPicPr>
          <p:cNvPr id="7" name="Graphic 6">
            <a:extLst>
              <a:ext uri="{FF2B5EF4-FFF2-40B4-BE49-F238E27FC236}">
                <a16:creationId xmlns:a16="http://schemas.microsoft.com/office/drawing/2014/main" id="{9DC2760A-9386-4938-89C1-0D1A42312B5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91830" y="0"/>
            <a:ext cx="3800170" cy="1558800"/>
          </a:xfrm>
          <a:prstGeom prst="rect">
            <a:avLst/>
          </a:prstGeom>
        </p:spPr>
      </p:pic>
      <p:sp>
        <p:nvSpPr>
          <p:cNvPr id="9" name="Tijdelijke aanduiding voor inhoud 2">
            <a:extLst>
              <a:ext uri="{FF2B5EF4-FFF2-40B4-BE49-F238E27FC236}">
                <a16:creationId xmlns:a16="http://schemas.microsoft.com/office/drawing/2014/main" id="{281733A8-DB9F-427E-A435-B93A9912ECA0}"/>
              </a:ext>
            </a:extLst>
          </p:cNvPr>
          <p:cNvSpPr>
            <a:spLocks noGrp="1"/>
          </p:cNvSpPr>
          <p:nvPr>
            <p:ph idx="1" hasCustomPrompt="1"/>
          </p:nvPr>
        </p:nvSpPr>
        <p:spPr>
          <a:xfrm>
            <a:off x="1522799" y="1522414"/>
            <a:ext cx="10059601" cy="4590386"/>
          </a:xfrm>
        </p:spPr>
        <p:txBody>
          <a:bodyPr/>
          <a:lstStyle>
            <a:lvl1pPr marL="0" indent="-360000">
              <a:lnSpc>
                <a:spcPct val="120000"/>
              </a:lnSpc>
              <a:spcBef>
                <a:spcPts val="0"/>
              </a:spcBef>
              <a:buFont typeface="+mj-lt"/>
              <a:buAutoNum type="arabicPeriod"/>
              <a:defRPr>
                <a:solidFill>
                  <a:schemeClr val="tx2"/>
                </a:solidFill>
              </a:defRPr>
            </a:lvl1pPr>
            <a:lvl2pPr marL="720000" indent="-180000">
              <a:lnSpc>
                <a:spcPct val="130000"/>
              </a:lnSpc>
              <a:spcBef>
                <a:spcPts val="0"/>
              </a:spcBef>
              <a:spcAft>
                <a:spcPts val="0"/>
              </a:spcAft>
              <a:buFont typeface="Arial" panose="020B0604020202020204" pitchFamily="34" charset="0"/>
              <a:buChar char="•"/>
              <a:defRPr b="0">
                <a:solidFill>
                  <a:schemeClr val="tx2"/>
                </a:solidFill>
              </a:defRPr>
            </a:lvl2pPr>
          </a:lstStyle>
          <a:p>
            <a:pPr lvl="0"/>
            <a:r>
              <a:rPr lang="nl-NL"/>
              <a:t>Klikken om de tekst van de inhoudspagina te bewerken</a:t>
            </a:r>
          </a:p>
          <a:p>
            <a:pPr lvl="1"/>
            <a:r>
              <a:rPr lang="nl-NL"/>
              <a:t>Tweede niveau</a:t>
            </a:r>
          </a:p>
        </p:txBody>
      </p:sp>
      <p:pic>
        <p:nvPicPr>
          <p:cNvPr id="2" name="Graphic 1">
            <a:extLst>
              <a:ext uri="{FF2B5EF4-FFF2-40B4-BE49-F238E27FC236}">
                <a16:creationId xmlns:a16="http://schemas.microsoft.com/office/drawing/2014/main" id="{56463A62-26C1-0554-BBCA-C787AF31217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51572" y="4890680"/>
            <a:ext cx="2558428" cy="1823974"/>
          </a:xfrm>
          <a:prstGeom prst="rect">
            <a:avLst/>
          </a:prstGeom>
        </p:spPr>
      </p:pic>
    </p:spTree>
    <p:extLst>
      <p:ext uri="{BB962C8B-B14F-4D97-AF65-F5344CB8AC3E}">
        <p14:creationId xmlns:p14="http://schemas.microsoft.com/office/powerpoint/2010/main" val="4092898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oofdstuk_rood">
    <p:bg>
      <p:bgRef idx="1001">
        <a:schemeClr val="bg2"/>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665C32E-07B0-4F00-8059-55D060CE3C4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4815" y="5898888"/>
            <a:ext cx="917585" cy="338400"/>
          </a:xfrm>
          <a:prstGeom prst="rect">
            <a:avLst/>
          </a:prstGeom>
        </p:spPr>
      </p:pic>
      <p:sp>
        <p:nvSpPr>
          <p:cNvPr id="6" name="Tijdelijke aanduiding voor voettekst 5">
            <a:extLst>
              <a:ext uri="{FF2B5EF4-FFF2-40B4-BE49-F238E27FC236}">
                <a16:creationId xmlns:a16="http://schemas.microsoft.com/office/drawing/2014/main" id="{91FABDA9-4410-45DF-8045-99263EA4D3B5}"/>
              </a:ext>
            </a:extLst>
          </p:cNvPr>
          <p:cNvSpPr>
            <a:spLocks noGrp="1"/>
          </p:cNvSpPr>
          <p:nvPr>
            <p:ph type="ftr" sz="quarter" idx="11"/>
          </p:nvPr>
        </p:nvSpPr>
        <p:spPr/>
        <p:txBody>
          <a:bodyPr/>
          <a:lstStyle>
            <a:lvl1pPr>
              <a:defRPr>
                <a:solidFill>
                  <a:schemeClr val="bg2"/>
                </a:solidFill>
              </a:defRPr>
            </a:lvl1pPr>
          </a:lstStyle>
          <a:p>
            <a:r>
              <a:rPr lang="nl-BE"/>
              <a:t>Titel van de presentatie</a:t>
            </a:r>
          </a:p>
        </p:txBody>
      </p:sp>
      <p:sp>
        <p:nvSpPr>
          <p:cNvPr id="7" name="Tijdelijke aanduiding voor dianummer 6">
            <a:extLst>
              <a:ext uri="{FF2B5EF4-FFF2-40B4-BE49-F238E27FC236}">
                <a16:creationId xmlns:a16="http://schemas.microsoft.com/office/drawing/2014/main" id="{6EBF63BB-56CC-4106-BEA2-89D3C0760741}"/>
              </a:ext>
            </a:extLst>
          </p:cNvPr>
          <p:cNvSpPr>
            <a:spLocks noGrp="1"/>
          </p:cNvSpPr>
          <p:nvPr>
            <p:ph type="sldNum" sz="quarter" idx="12"/>
          </p:nvPr>
        </p:nvSpPr>
        <p:spPr/>
        <p:txBody>
          <a:bodyPr/>
          <a:lstStyle/>
          <a:p>
            <a:fld id="{DFEB45F4-A723-4960-9E19-747FE5E1055D}" type="slidenum">
              <a:rPr lang="nl-BE" smtClean="0"/>
              <a:pPr/>
              <a:t>‹nr.›</a:t>
            </a:fld>
            <a:endParaRPr lang="nl-BE"/>
          </a:p>
        </p:txBody>
      </p:sp>
      <p:sp>
        <p:nvSpPr>
          <p:cNvPr id="9" name="Titel 8">
            <a:extLst>
              <a:ext uri="{FF2B5EF4-FFF2-40B4-BE49-F238E27FC236}">
                <a16:creationId xmlns:a16="http://schemas.microsoft.com/office/drawing/2014/main" id="{2201AB81-76F0-4209-A1BB-F290CDA58422}"/>
              </a:ext>
            </a:extLst>
          </p:cNvPr>
          <p:cNvSpPr>
            <a:spLocks noGrp="1"/>
          </p:cNvSpPr>
          <p:nvPr>
            <p:ph type="title" hasCustomPrompt="1"/>
          </p:nvPr>
        </p:nvSpPr>
        <p:spPr>
          <a:xfrm>
            <a:off x="608012" y="1285200"/>
            <a:ext cx="8198237" cy="642441"/>
          </a:xfrm>
        </p:spPr>
        <p:txBody>
          <a:bodyPr wrap="square" bIns="180000" anchor="t" anchorCtr="0">
            <a:spAutoFit/>
          </a:bodyPr>
          <a:lstStyle>
            <a:lvl1pPr>
              <a:defRPr>
                <a:solidFill>
                  <a:schemeClr val="bg1"/>
                </a:solidFill>
              </a:defRPr>
            </a:lvl1pPr>
          </a:lstStyle>
          <a:p>
            <a:r>
              <a:rPr lang="nl-NL"/>
              <a:t>Klik om titel hoofdstuk te bewerken</a:t>
            </a:r>
            <a:endParaRPr lang="nl-BE"/>
          </a:p>
        </p:txBody>
      </p:sp>
      <p:sp>
        <p:nvSpPr>
          <p:cNvPr id="13" name="Tijdelijke aanduiding voor tekst 12">
            <a:extLst>
              <a:ext uri="{FF2B5EF4-FFF2-40B4-BE49-F238E27FC236}">
                <a16:creationId xmlns:a16="http://schemas.microsoft.com/office/drawing/2014/main" id="{4DE2EFF5-C08C-4587-827D-C7CBCA43BBDF}"/>
              </a:ext>
            </a:extLst>
          </p:cNvPr>
          <p:cNvSpPr>
            <a:spLocks noGrp="1"/>
          </p:cNvSpPr>
          <p:nvPr>
            <p:ph type="body" sz="quarter" idx="13" hasCustomPrompt="1"/>
          </p:nvPr>
        </p:nvSpPr>
        <p:spPr>
          <a:xfrm>
            <a:off x="608013" y="1927641"/>
            <a:ext cx="8229600" cy="312330"/>
          </a:xfrm>
        </p:spPr>
        <p:txBody>
          <a:bodyPr wrap="square">
            <a:spAutoFit/>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ondertitel te bewerken</a:t>
            </a:r>
          </a:p>
        </p:txBody>
      </p:sp>
      <p:sp>
        <p:nvSpPr>
          <p:cNvPr id="10" name="Tijdelijke aanduiding voor tekst 14">
            <a:extLst>
              <a:ext uri="{FF2B5EF4-FFF2-40B4-BE49-F238E27FC236}">
                <a16:creationId xmlns:a16="http://schemas.microsoft.com/office/drawing/2014/main" id="{06C3556B-DF68-49C8-B908-37E46AE03449}"/>
              </a:ext>
            </a:extLst>
          </p:cNvPr>
          <p:cNvSpPr>
            <a:spLocks noGrp="1"/>
          </p:cNvSpPr>
          <p:nvPr>
            <p:ph type="body" sz="quarter" idx="15" hasCustomPrompt="1"/>
          </p:nvPr>
        </p:nvSpPr>
        <p:spPr>
          <a:xfrm>
            <a:off x="608013" y="609600"/>
            <a:ext cx="1487079" cy="402400"/>
          </a:xfrm>
          <a:prstGeom prst="roundRect">
            <a:avLst>
              <a:gd name="adj" fmla="val 50000"/>
            </a:avLst>
          </a:prstGeom>
          <a:solidFill>
            <a:schemeClr val="accent2"/>
          </a:solidFill>
        </p:spPr>
        <p:txBody>
          <a:bodyPr wrap="none" lIns="108000" tIns="18000" rIns="108000" bIns="18000" anchor="ctr" anchorCtr="0">
            <a:spAutoFit/>
          </a:bodyPr>
          <a:lstStyle>
            <a:lvl1pPr>
              <a:defRPr sz="1600">
                <a:solidFill>
                  <a:schemeClr val="bg1"/>
                </a:solidFill>
              </a:defRPr>
            </a:lvl1pPr>
          </a:lstStyle>
          <a:p>
            <a:pPr lvl="0"/>
            <a:r>
              <a:rPr lang="nl-NL"/>
              <a:t>topicelement</a:t>
            </a:r>
            <a:endParaRPr lang="nl-BE"/>
          </a:p>
        </p:txBody>
      </p:sp>
      <p:pic>
        <p:nvPicPr>
          <p:cNvPr id="2" name="Afbeelding 1" descr="Afbeelding met diagram&#10;&#10;Automatisch gegenereerde beschrijving">
            <a:extLst>
              <a:ext uri="{FF2B5EF4-FFF2-40B4-BE49-F238E27FC236}">
                <a16:creationId xmlns:a16="http://schemas.microsoft.com/office/drawing/2014/main" id="{BC01347E-C71F-265B-0DB9-66BD91BB884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31649" y="4376057"/>
            <a:ext cx="3860351" cy="2579421"/>
          </a:xfrm>
          <a:prstGeom prst="rect">
            <a:avLst/>
          </a:prstGeom>
        </p:spPr>
      </p:pic>
    </p:spTree>
    <p:extLst>
      <p:ext uri="{BB962C8B-B14F-4D97-AF65-F5344CB8AC3E}">
        <p14:creationId xmlns:p14="http://schemas.microsoft.com/office/powerpoint/2010/main" val="335678452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BDFA7-8949-2C4F-BAF3-F13B56E75C83}"/>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BB1CDD02-7F9F-3D4D-9709-5FC4B96B5ED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BA989C2C-FAE4-DF4F-A6DF-78C7E76C3675}"/>
              </a:ext>
            </a:extLst>
          </p:cNvPr>
          <p:cNvSpPr>
            <a:spLocks noGrp="1"/>
          </p:cNvSpPr>
          <p:nvPr>
            <p:ph type="dt" sz="half" idx="10"/>
          </p:nvPr>
        </p:nvSpPr>
        <p:spPr/>
        <p:txBody>
          <a:bodyPr/>
          <a:lstStyle/>
          <a:p>
            <a:fld id="{FEDC2832-79CB-954F-8312-3000959C9EDA}" type="datetimeFigureOut">
              <a:rPr lang="en-BE" smtClean="0"/>
              <a:t>6/25/24</a:t>
            </a:fld>
            <a:endParaRPr lang="en-BE"/>
          </a:p>
        </p:txBody>
      </p:sp>
      <p:sp>
        <p:nvSpPr>
          <p:cNvPr id="5" name="Footer Placeholder 4">
            <a:extLst>
              <a:ext uri="{FF2B5EF4-FFF2-40B4-BE49-F238E27FC236}">
                <a16:creationId xmlns:a16="http://schemas.microsoft.com/office/drawing/2014/main" id="{296B96C5-99CD-0444-9C36-FBF3588051EB}"/>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5D6FD9F5-10D1-F047-9471-241FAC5A76C0}"/>
              </a:ext>
            </a:extLst>
          </p:cNvPr>
          <p:cNvSpPr>
            <a:spLocks noGrp="1"/>
          </p:cNvSpPr>
          <p:nvPr>
            <p:ph type="sldNum" sz="quarter" idx="12"/>
          </p:nvPr>
        </p:nvSpPr>
        <p:spPr/>
        <p:txBody>
          <a:bodyPr/>
          <a:lstStyle/>
          <a:p>
            <a:fld id="{0750E738-EA05-F546-821E-F9952370B158}" type="slidenum">
              <a:rPr lang="en-BE" smtClean="0"/>
              <a:t>‹nr.›</a:t>
            </a:fld>
            <a:endParaRPr lang="en-BE"/>
          </a:p>
        </p:txBody>
      </p:sp>
    </p:spTree>
    <p:extLst>
      <p:ext uri="{BB962C8B-B14F-4D97-AF65-F5344CB8AC3E}">
        <p14:creationId xmlns:p14="http://schemas.microsoft.com/office/powerpoint/2010/main" val="403889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oofdstuk_fotovlak">
    <p:spTree>
      <p:nvGrpSpPr>
        <p:cNvPr id="1" name=""/>
        <p:cNvGrpSpPr/>
        <p:nvPr/>
      </p:nvGrpSpPr>
      <p:grpSpPr>
        <a:xfrm>
          <a:off x="0" y="0"/>
          <a:ext cx="0" cy="0"/>
          <a:chOff x="0" y="0"/>
          <a:chExt cx="0" cy="0"/>
        </a:xfrm>
      </p:grpSpPr>
      <p:sp>
        <p:nvSpPr>
          <p:cNvPr id="8" name="Vrije vorm: vorm 7">
            <a:extLst>
              <a:ext uri="{FF2B5EF4-FFF2-40B4-BE49-F238E27FC236}">
                <a16:creationId xmlns:a16="http://schemas.microsoft.com/office/drawing/2014/main" id="{8433B486-B578-439B-868B-40BC9BDADD51}"/>
              </a:ext>
            </a:extLst>
          </p:cNvPr>
          <p:cNvSpPr/>
          <p:nvPr/>
        </p:nvSpPr>
        <p:spPr>
          <a:xfrm>
            <a:off x="4670269" y="0"/>
            <a:ext cx="7522365" cy="6858000"/>
          </a:xfrm>
          <a:custGeom>
            <a:avLst/>
            <a:gdLst>
              <a:gd name="connsiteX0" fmla="*/ 2473480 w 7522365"/>
              <a:gd name="connsiteY0" fmla="*/ 0 h 6858000"/>
              <a:gd name="connsiteX1" fmla="*/ 3648 w 7522365"/>
              <a:gd name="connsiteY1" fmla="*/ 5375275 h 6858000"/>
              <a:gd name="connsiteX2" fmla="*/ 210340 w 7522365"/>
              <a:gd name="connsiteY2" fmla="*/ 6858000 h 6858000"/>
              <a:gd name="connsiteX3" fmla="*/ 7522365 w 7522365"/>
              <a:gd name="connsiteY3" fmla="*/ 6858000 h 6858000"/>
              <a:gd name="connsiteX4" fmla="*/ 7522365 w 7522365"/>
              <a:gd name="connsiteY4" fmla="*/ 0 h 6858000"/>
              <a:gd name="connsiteX5" fmla="*/ 2473480 w 7522365"/>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2365" h="6858000">
                <a:moveTo>
                  <a:pt x="2473480" y="0"/>
                </a:moveTo>
                <a:cubicBezTo>
                  <a:pt x="1072670" y="1901190"/>
                  <a:pt x="64290" y="3873818"/>
                  <a:pt x="3648" y="5375275"/>
                </a:cubicBezTo>
                <a:cubicBezTo>
                  <a:pt x="-17942" y="5900738"/>
                  <a:pt x="56988" y="6398895"/>
                  <a:pt x="210340" y="6858000"/>
                </a:cubicBezTo>
                <a:lnTo>
                  <a:pt x="7522365" y="6858000"/>
                </a:lnTo>
                <a:lnTo>
                  <a:pt x="7522365" y="0"/>
                </a:lnTo>
                <a:lnTo>
                  <a:pt x="2473480" y="0"/>
                </a:lnTo>
                <a:close/>
              </a:path>
            </a:pathLst>
          </a:custGeom>
          <a:solidFill>
            <a:schemeClr val="bg2">
              <a:lumMod val="20000"/>
              <a:lumOff val="80000"/>
            </a:schemeClr>
          </a:solidFill>
          <a:ln w="3172" cap="flat">
            <a:noFill/>
            <a:prstDash val="solid"/>
            <a:miter/>
          </a:ln>
        </p:spPr>
        <p:txBody>
          <a:bodyPr rtlCol="0" anchor="ctr"/>
          <a:lstStyle/>
          <a:p>
            <a:endParaRPr lang="nl-BE"/>
          </a:p>
        </p:txBody>
      </p:sp>
      <p:sp>
        <p:nvSpPr>
          <p:cNvPr id="6" name="Tijdelijke aanduiding voor voettekst 5">
            <a:extLst>
              <a:ext uri="{FF2B5EF4-FFF2-40B4-BE49-F238E27FC236}">
                <a16:creationId xmlns:a16="http://schemas.microsoft.com/office/drawing/2014/main" id="{91FABDA9-4410-45DF-8045-99263EA4D3B5}"/>
              </a:ext>
            </a:extLst>
          </p:cNvPr>
          <p:cNvSpPr>
            <a:spLocks noGrp="1"/>
          </p:cNvSpPr>
          <p:nvPr>
            <p:ph type="ftr" sz="quarter" idx="11"/>
          </p:nvPr>
        </p:nvSpPr>
        <p:spPr/>
        <p:txBody>
          <a:bodyPr/>
          <a:lstStyle>
            <a:lvl1pPr>
              <a:defRPr>
                <a:solidFill>
                  <a:schemeClr val="tx2"/>
                </a:solidFill>
              </a:defRPr>
            </a:lvl1pPr>
          </a:lstStyle>
          <a:p>
            <a:r>
              <a:rPr lang="nl-BE"/>
              <a:t>Titel van de presentatie</a:t>
            </a:r>
          </a:p>
        </p:txBody>
      </p:sp>
      <p:sp>
        <p:nvSpPr>
          <p:cNvPr id="7" name="Tijdelijke aanduiding voor dianummer 6">
            <a:extLst>
              <a:ext uri="{FF2B5EF4-FFF2-40B4-BE49-F238E27FC236}">
                <a16:creationId xmlns:a16="http://schemas.microsoft.com/office/drawing/2014/main" id="{6EBF63BB-56CC-4106-BEA2-89D3C0760741}"/>
              </a:ext>
            </a:extLst>
          </p:cNvPr>
          <p:cNvSpPr>
            <a:spLocks noGrp="1"/>
          </p:cNvSpPr>
          <p:nvPr>
            <p:ph type="sldNum" sz="quarter" idx="12"/>
          </p:nvPr>
        </p:nvSpPr>
        <p:spPr/>
        <p:txBody>
          <a:bodyPr/>
          <a:lstStyle/>
          <a:p>
            <a:fld id="{DFEB45F4-A723-4960-9E19-747FE5E1055D}" type="slidenum">
              <a:rPr lang="nl-BE" smtClean="0"/>
              <a:pPr/>
              <a:t>‹nr.›</a:t>
            </a:fld>
            <a:endParaRPr lang="nl-BE"/>
          </a:p>
        </p:txBody>
      </p:sp>
      <p:sp>
        <p:nvSpPr>
          <p:cNvPr id="9" name="Titel 8">
            <a:extLst>
              <a:ext uri="{FF2B5EF4-FFF2-40B4-BE49-F238E27FC236}">
                <a16:creationId xmlns:a16="http://schemas.microsoft.com/office/drawing/2014/main" id="{2201AB81-76F0-4209-A1BB-F290CDA58422}"/>
              </a:ext>
            </a:extLst>
          </p:cNvPr>
          <p:cNvSpPr>
            <a:spLocks noGrp="1"/>
          </p:cNvSpPr>
          <p:nvPr>
            <p:ph type="title" hasCustomPrompt="1"/>
          </p:nvPr>
        </p:nvSpPr>
        <p:spPr>
          <a:xfrm>
            <a:off x="608012" y="1285200"/>
            <a:ext cx="4680268" cy="1095854"/>
          </a:xfrm>
        </p:spPr>
        <p:txBody>
          <a:bodyPr wrap="square" bIns="180000" anchor="t" anchorCtr="0">
            <a:spAutoFit/>
          </a:bodyPr>
          <a:lstStyle>
            <a:lvl1pPr>
              <a:defRPr>
                <a:solidFill>
                  <a:schemeClr val="tx2"/>
                </a:solidFill>
              </a:defRPr>
            </a:lvl1pPr>
          </a:lstStyle>
          <a:p>
            <a:r>
              <a:rPr lang="nl-NL"/>
              <a:t>Klik om de titel van dit hoofdstuk te bewerken</a:t>
            </a:r>
            <a:endParaRPr lang="nl-BE"/>
          </a:p>
        </p:txBody>
      </p:sp>
      <p:sp>
        <p:nvSpPr>
          <p:cNvPr id="13" name="Tijdelijke aanduiding voor tekst 12">
            <a:extLst>
              <a:ext uri="{FF2B5EF4-FFF2-40B4-BE49-F238E27FC236}">
                <a16:creationId xmlns:a16="http://schemas.microsoft.com/office/drawing/2014/main" id="{4DE2EFF5-C08C-4587-827D-C7CBCA43BBDF}"/>
              </a:ext>
            </a:extLst>
          </p:cNvPr>
          <p:cNvSpPr>
            <a:spLocks noGrp="1"/>
          </p:cNvSpPr>
          <p:nvPr>
            <p:ph type="body" sz="quarter" idx="13"/>
          </p:nvPr>
        </p:nvSpPr>
        <p:spPr>
          <a:xfrm>
            <a:off x="608012" y="2382645"/>
            <a:ext cx="4680268" cy="650884"/>
          </a:xfrm>
        </p:spPr>
        <p:txBody>
          <a:bodyPr wrap="square">
            <a:spAutoFit/>
          </a:bodyPr>
          <a:lstStyle>
            <a:lvl1pPr>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p:txBody>
      </p:sp>
      <p:sp>
        <p:nvSpPr>
          <p:cNvPr id="10" name="Tijdelijke aanduiding voor tekst 14">
            <a:extLst>
              <a:ext uri="{FF2B5EF4-FFF2-40B4-BE49-F238E27FC236}">
                <a16:creationId xmlns:a16="http://schemas.microsoft.com/office/drawing/2014/main" id="{55D402E0-1993-4E95-9853-AF2C7D602A82}"/>
              </a:ext>
            </a:extLst>
          </p:cNvPr>
          <p:cNvSpPr>
            <a:spLocks noGrp="1"/>
          </p:cNvSpPr>
          <p:nvPr>
            <p:ph type="body" sz="quarter" idx="15" hasCustomPrompt="1"/>
          </p:nvPr>
        </p:nvSpPr>
        <p:spPr>
          <a:xfrm>
            <a:off x="608013" y="609600"/>
            <a:ext cx="4872717" cy="402400"/>
          </a:xfrm>
          <a:prstGeom prst="roundRect">
            <a:avLst>
              <a:gd name="adj" fmla="val 50000"/>
            </a:avLst>
          </a:prstGeom>
          <a:solidFill>
            <a:schemeClr val="accent2"/>
          </a:solidFill>
        </p:spPr>
        <p:txBody>
          <a:bodyPr wrap="none" lIns="108000" tIns="18000" rIns="108000" bIns="18000" anchor="ctr" anchorCtr="0">
            <a:spAutoFit/>
          </a:bodyPr>
          <a:lstStyle>
            <a:lvl1pPr>
              <a:defRPr sz="1600">
                <a:solidFill>
                  <a:schemeClr val="bg1"/>
                </a:solidFill>
              </a:defRPr>
            </a:lvl1pPr>
          </a:lstStyle>
          <a:p>
            <a:pPr lvl="0"/>
            <a:r>
              <a:rPr lang="nl-NL"/>
              <a:t>klikken om de tekststijl van het model te bewerken</a:t>
            </a:r>
            <a:endParaRPr lang="nl-BE"/>
          </a:p>
        </p:txBody>
      </p:sp>
      <p:pic>
        <p:nvPicPr>
          <p:cNvPr id="2" name="Afbeelding 1" descr="Afbeelding met diagram&#10;&#10;Automatisch gegenereerde beschrijving">
            <a:extLst>
              <a:ext uri="{FF2B5EF4-FFF2-40B4-BE49-F238E27FC236}">
                <a16:creationId xmlns:a16="http://schemas.microsoft.com/office/drawing/2014/main" id="{4E8DB744-F17E-0B43-82F4-9E70CB6169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4138" y="5023720"/>
            <a:ext cx="2187543" cy="1461680"/>
          </a:xfrm>
          <a:prstGeom prst="rect">
            <a:avLst/>
          </a:prstGeom>
        </p:spPr>
      </p:pic>
    </p:spTree>
    <p:extLst>
      <p:ext uri="{BB962C8B-B14F-4D97-AF65-F5344CB8AC3E}">
        <p14:creationId xmlns:p14="http://schemas.microsoft.com/office/powerpoint/2010/main" val="3279957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oofdstuk_foto_recht">
    <p:spTree>
      <p:nvGrpSpPr>
        <p:cNvPr id="1" name=""/>
        <p:cNvGrpSpPr/>
        <p:nvPr/>
      </p:nvGrpSpPr>
      <p:grpSpPr>
        <a:xfrm>
          <a:off x="0" y="0"/>
          <a:ext cx="0" cy="0"/>
          <a:chOff x="0" y="0"/>
          <a:chExt cx="0" cy="0"/>
        </a:xfrm>
      </p:grpSpPr>
      <p:sp>
        <p:nvSpPr>
          <p:cNvPr id="10" name="Tijdelijke aanduiding voor afbeelding 3">
            <a:extLst>
              <a:ext uri="{FF2B5EF4-FFF2-40B4-BE49-F238E27FC236}">
                <a16:creationId xmlns:a16="http://schemas.microsoft.com/office/drawing/2014/main" id="{6B63A96B-290F-4EA3-8F37-7535F62F5A8D}"/>
              </a:ext>
            </a:extLst>
          </p:cNvPr>
          <p:cNvSpPr>
            <a:spLocks noGrp="1"/>
          </p:cNvSpPr>
          <p:nvPr>
            <p:ph type="pic" sz="quarter" idx="10"/>
          </p:nvPr>
        </p:nvSpPr>
        <p:spPr>
          <a:xfrm>
            <a:off x="4707600" y="0"/>
            <a:ext cx="7484400" cy="6858000"/>
          </a:xfrm>
          <a:solidFill>
            <a:schemeClr val="bg2">
              <a:lumMod val="20000"/>
              <a:lumOff val="80000"/>
            </a:schemeClr>
          </a:solidFill>
        </p:spPr>
        <p:txBody>
          <a:bodyPr/>
          <a:lstStyle/>
          <a:p>
            <a:r>
              <a:rPr lang="nl-NL"/>
              <a:t>Klik op het pictogram als u een afbeelding wilt toevoegen</a:t>
            </a:r>
            <a:endParaRPr lang="nl-BE"/>
          </a:p>
        </p:txBody>
      </p:sp>
      <p:sp>
        <p:nvSpPr>
          <p:cNvPr id="6" name="Tijdelijke aanduiding voor voettekst 5">
            <a:extLst>
              <a:ext uri="{FF2B5EF4-FFF2-40B4-BE49-F238E27FC236}">
                <a16:creationId xmlns:a16="http://schemas.microsoft.com/office/drawing/2014/main" id="{91FABDA9-4410-45DF-8045-99263EA4D3B5}"/>
              </a:ext>
            </a:extLst>
          </p:cNvPr>
          <p:cNvSpPr>
            <a:spLocks noGrp="1"/>
          </p:cNvSpPr>
          <p:nvPr>
            <p:ph type="ftr" sz="quarter" idx="11"/>
          </p:nvPr>
        </p:nvSpPr>
        <p:spPr/>
        <p:txBody>
          <a:bodyPr/>
          <a:lstStyle>
            <a:lvl1pPr>
              <a:defRPr>
                <a:solidFill>
                  <a:schemeClr val="tx2"/>
                </a:solidFill>
              </a:defRPr>
            </a:lvl1pPr>
          </a:lstStyle>
          <a:p>
            <a:r>
              <a:rPr lang="nl-BE"/>
              <a:t>Titel van de presentatie</a:t>
            </a:r>
          </a:p>
        </p:txBody>
      </p:sp>
      <p:sp>
        <p:nvSpPr>
          <p:cNvPr id="7" name="Tijdelijke aanduiding voor dianummer 6">
            <a:extLst>
              <a:ext uri="{FF2B5EF4-FFF2-40B4-BE49-F238E27FC236}">
                <a16:creationId xmlns:a16="http://schemas.microsoft.com/office/drawing/2014/main" id="{6EBF63BB-56CC-4106-BEA2-89D3C0760741}"/>
              </a:ext>
            </a:extLst>
          </p:cNvPr>
          <p:cNvSpPr>
            <a:spLocks noGrp="1"/>
          </p:cNvSpPr>
          <p:nvPr>
            <p:ph type="sldNum" sz="quarter" idx="12"/>
          </p:nvPr>
        </p:nvSpPr>
        <p:spPr/>
        <p:txBody>
          <a:bodyPr/>
          <a:lstStyle/>
          <a:p>
            <a:fld id="{DFEB45F4-A723-4960-9E19-747FE5E1055D}" type="slidenum">
              <a:rPr lang="nl-BE" smtClean="0"/>
              <a:pPr/>
              <a:t>‹nr.›</a:t>
            </a:fld>
            <a:endParaRPr lang="nl-BE"/>
          </a:p>
        </p:txBody>
      </p:sp>
      <p:sp>
        <p:nvSpPr>
          <p:cNvPr id="9" name="Titel 8">
            <a:extLst>
              <a:ext uri="{FF2B5EF4-FFF2-40B4-BE49-F238E27FC236}">
                <a16:creationId xmlns:a16="http://schemas.microsoft.com/office/drawing/2014/main" id="{2201AB81-76F0-4209-A1BB-F290CDA58422}"/>
              </a:ext>
            </a:extLst>
          </p:cNvPr>
          <p:cNvSpPr>
            <a:spLocks noGrp="1"/>
          </p:cNvSpPr>
          <p:nvPr>
            <p:ph type="title" hasCustomPrompt="1"/>
          </p:nvPr>
        </p:nvSpPr>
        <p:spPr>
          <a:xfrm>
            <a:off x="608012" y="1285200"/>
            <a:ext cx="3893650" cy="1095854"/>
          </a:xfrm>
        </p:spPr>
        <p:txBody>
          <a:bodyPr wrap="square" bIns="180000" anchor="t" anchorCtr="0">
            <a:spAutoFit/>
          </a:bodyPr>
          <a:lstStyle>
            <a:lvl1pPr>
              <a:defRPr>
                <a:solidFill>
                  <a:schemeClr val="tx2"/>
                </a:solidFill>
              </a:defRPr>
            </a:lvl1pPr>
          </a:lstStyle>
          <a:p>
            <a:r>
              <a:rPr lang="nl-NL"/>
              <a:t>Klik om hoofdstuk te bewerken</a:t>
            </a:r>
            <a:endParaRPr lang="nl-BE"/>
          </a:p>
        </p:txBody>
      </p:sp>
      <p:sp>
        <p:nvSpPr>
          <p:cNvPr id="13" name="Tijdelijke aanduiding voor tekst 12">
            <a:extLst>
              <a:ext uri="{FF2B5EF4-FFF2-40B4-BE49-F238E27FC236}">
                <a16:creationId xmlns:a16="http://schemas.microsoft.com/office/drawing/2014/main" id="{4DE2EFF5-C08C-4587-827D-C7CBCA43BBDF}"/>
              </a:ext>
            </a:extLst>
          </p:cNvPr>
          <p:cNvSpPr>
            <a:spLocks noGrp="1"/>
          </p:cNvSpPr>
          <p:nvPr>
            <p:ph type="body" sz="quarter" idx="13"/>
          </p:nvPr>
        </p:nvSpPr>
        <p:spPr>
          <a:xfrm>
            <a:off x="608013" y="2381054"/>
            <a:ext cx="3893650" cy="1260475"/>
          </a:xfrm>
        </p:spPr>
        <p:txBody>
          <a:bodyPr wrap="square">
            <a:noAutofit/>
          </a:bodyPr>
          <a:lstStyle>
            <a:lvl1pPr>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p:txBody>
      </p:sp>
      <p:sp>
        <p:nvSpPr>
          <p:cNvPr id="11" name="Tijdelijke aanduiding voor tekst 14">
            <a:extLst>
              <a:ext uri="{FF2B5EF4-FFF2-40B4-BE49-F238E27FC236}">
                <a16:creationId xmlns:a16="http://schemas.microsoft.com/office/drawing/2014/main" id="{DD463BA4-6F95-4D3A-B0A7-6464ADC9B38A}"/>
              </a:ext>
            </a:extLst>
          </p:cNvPr>
          <p:cNvSpPr>
            <a:spLocks noGrp="1"/>
          </p:cNvSpPr>
          <p:nvPr>
            <p:ph type="body" sz="quarter" idx="16" hasCustomPrompt="1"/>
          </p:nvPr>
        </p:nvSpPr>
        <p:spPr>
          <a:xfrm>
            <a:off x="608013" y="609600"/>
            <a:ext cx="3685113" cy="402400"/>
          </a:xfrm>
          <a:prstGeom prst="roundRect">
            <a:avLst>
              <a:gd name="adj" fmla="val 50000"/>
            </a:avLst>
          </a:prstGeom>
          <a:solidFill>
            <a:schemeClr val="accent2"/>
          </a:solidFill>
        </p:spPr>
        <p:txBody>
          <a:bodyPr wrap="none" lIns="108000" tIns="18000" rIns="108000" bIns="18000" anchor="ctr" anchorCtr="0">
            <a:spAutoFit/>
          </a:bodyPr>
          <a:lstStyle>
            <a:lvl1pPr>
              <a:defRPr sz="1600">
                <a:solidFill>
                  <a:schemeClr val="bg1"/>
                </a:solidFill>
              </a:defRPr>
            </a:lvl1pPr>
          </a:lstStyle>
          <a:p>
            <a:pPr lvl="0"/>
            <a:r>
              <a:rPr lang="nl-NL"/>
              <a:t>klikken om topicelement te bewerken</a:t>
            </a:r>
            <a:endParaRPr lang="nl-BE"/>
          </a:p>
        </p:txBody>
      </p:sp>
      <p:pic>
        <p:nvPicPr>
          <p:cNvPr id="2" name="Afbeelding 1" descr="Afbeelding met diagram&#10;&#10;Automatisch gegenereerde beschrijving">
            <a:extLst>
              <a:ext uri="{FF2B5EF4-FFF2-40B4-BE49-F238E27FC236}">
                <a16:creationId xmlns:a16="http://schemas.microsoft.com/office/drawing/2014/main" id="{E25C1A4C-9F24-A5FB-152A-E3BF751FBA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4138" y="5023720"/>
            <a:ext cx="2187543" cy="1461680"/>
          </a:xfrm>
          <a:prstGeom prst="rect">
            <a:avLst/>
          </a:prstGeom>
        </p:spPr>
      </p:pic>
    </p:spTree>
    <p:extLst>
      <p:ext uri="{BB962C8B-B14F-4D97-AF65-F5344CB8AC3E}">
        <p14:creationId xmlns:p14="http://schemas.microsoft.com/office/powerpoint/2010/main" val="1216814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slide_roo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37DB278-A57A-4A0A-9847-09E3EE44DA0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42436" y="0"/>
            <a:ext cx="2049564" cy="3207600"/>
          </a:xfrm>
          <a:prstGeom prst="rect">
            <a:avLst/>
          </a:prstGeom>
        </p:spPr>
      </p:pic>
      <p:sp>
        <p:nvSpPr>
          <p:cNvPr id="5" name="Tijdelijke aanduiding voor voettekst 4">
            <a:extLst>
              <a:ext uri="{FF2B5EF4-FFF2-40B4-BE49-F238E27FC236}">
                <a16:creationId xmlns:a16="http://schemas.microsoft.com/office/drawing/2014/main" id="{FDEF42C9-EDB0-4058-8EB8-4FB5C1BA5B16}"/>
              </a:ext>
            </a:extLst>
          </p:cNvPr>
          <p:cNvSpPr>
            <a:spLocks noGrp="1"/>
          </p:cNvSpPr>
          <p:nvPr>
            <p:ph type="ftr" sz="quarter" idx="11"/>
          </p:nvPr>
        </p:nvSpPr>
        <p:spPr/>
        <p:txBody>
          <a:bodyPr/>
          <a:lstStyle/>
          <a:p>
            <a:r>
              <a:rPr lang="nl-BE"/>
              <a:t>Titel van de presentatie</a:t>
            </a:r>
          </a:p>
        </p:txBody>
      </p:sp>
      <p:sp>
        <p:nvSpPr>
          <p:cNvPr id="6" name="Tijdelijke aanduiding voor dianummer 5">
            <a:extLst>
              <a:ext uri="{FF2B5EF4-FFF2-40B4-BE49-F238E27FC236}">
                <a16:creationId xmlns:a16="http://schemas.microsoft.com/office/drawing/2014/main" id="{DFF549E4-6ADC-41F6-AA62-8DAA878FE173}"/>
              </a:ext>
            </a:extLst>
          </p:cNvPr>
          <p:cNvSpPr>
            <a:spLocks noGrp="1"/>
          </p:cNvSpPr>
          <p:nvPr>
            <p:ph type="sldNum" sz="quarter" idx="12"/>
          </p:nvPr>
        </p:nvSpPr>
        <p:spPr/>
        <p:txBody>
          <a:bodyPr/>
          <a:lstStyle/>
          <a:p>
            <a:fld id="{DFEB45F4-A723-4960-9E19-747FE5E1055D}" type="slidenum">
              <a:rPr lang="nl-BE" smtClean="0"/>
              <a:t>‹nr.›</a:t>
            </a:fld>
            <a:endParaRPr lang="nl-BE"/>
          </a:p>
        </p:txBody>
      </p:sp>
      <p:sp>
        <p:nvSpPr>
          <p:cNvPr id="8" name="Tijdelijke aanduiding voor tekst 14">
            <a:extLst>
              <a:ext uri="{FF2B5EF4-FFF2-40B4-BE49-F238E27FC236}">
                <a16:creationId xmlns:a16="http://schemas.microsoft.com/office/drawing/2014/main" id="{BFDD5469-972C-445B-80E7-581EE41BEC2C}"/>
              </a:ext>
            </a:extLst>
          </p:cNvPr>
          <p:cNvSpPr>
            <a:spLocks noGrp="1"/>
          </p:cNvSpPr>
          <p:nvPr>
            <p:ph type="body" sz="quarter" idx="15" hasCustomPrompt="1"/>
          </p:nvPr>
        </p:nvSpPr>
        <p:spPr>
          <a:xfrm>
            <a:off x="608013" y="609600"/>
            <a:ext cx="3685113" cy="402400"/>
          </a:xfrm>
          <a:prstGeom prst="roundRect">
            <a:avLst>
              <a:gd name="adj" fmla="val 50000"/>
            </a:avLst>
          </a:prstGeom>
          <a:solidFill>
            <a:schemeClr val="accent2"/>
          </a:solidFill>
        </p:spPr>
        <p:txBody>
          <a:bodyPr wrap="none" lIns="108000" tIns="18000" rIns="108000" bIns="18000" anchor="ctr" anchorCtr="0">
            <a:spAutoFit/>
          </a:bodyPr>
          <a:lstStyle>
            <a:lvl1pPr>
              <a:defRPr sz="1600">
                <a:solidFill>
                  <a:schemeClr val="bg1"/>
                </a:solidFill>
              </a:defRPr>
            </a:lvl1pPr>
          </a:lstStyle>
          <a:p>
            <a:pPr lvl="0"/>
            <a:r>
              <a:rPr lang="nl-NL"/>
              <a:t>klikken om topicelement te bewerken</a:t>
            </a:r>
            <a:endParaRPr lang="nl-BE"/>
          </a:p>
        </p:txBody>
      </p:sp>
      <p:sp>
        <p:nvSpPr>
          <p:cNvPr id="2" name="Titel 1">
            <a:extLst>
              <a:ext uri="{FF2B5EF4-FFF2-40B4-BE49-F238E27FC236}">
                <a16:creationId xmlns:a16="http://schemas.microsoft.com/office/drawing/2014/main" id="{28FC96CE-4413-47E3-95A9-46148FD30752}"/>
              </a:ext>
            </a:extLst>
          </p:cNvPr>
          <p:cNvSpPr>
            <a:spLocks noGrp="1"/>
          </p:cNvSpPr>
          <p:nvPr>
            <p:ph type="title" hasCustomPrompt="1"/>
          </p:nvPr>
        </p:nvSpPr>
        <p:spPr>
          <a:xfrm>
            <a:off x="1522413" y="1346721"/>
            <a:ext cx="8736012" cy="514157"/>
          </a:xfrm>
        </p:spPr>
        <p:txBody>
          <a:bodyPr wrap="square" bIns="180000" anchor="t" anchorCtr="0">
            <a:spAutoFit/>
          </a:bodyPr>
          <a:lstStyle>
            <a:lvl1pPr>
              <a:defRPr sz="2400">
                <a:solidFill>
                  <a:schemeClr val="accent2"/>
                </a:solidFill>
              </a:defRPr>
            </a:lvl1pPr>
          </a:lstStyle>
          <a:p>
            <a:r>
              <a:rPr lang="nl-NL"/>
              <a:t>Klik om titel te bewerken</a:t>
            </a:r>
            <a:endParaRPr lang="nl-BE"/>
          </a:p>
        </p:txBody>
      </p:sp>
      <p:sp>
        <p:nvSpPr>
          <p:cNvPr id="7" name="Tijdelijke aanduiding voor tekst 6">
            <a:extLst>
              <a:ext uri="{FF2B5EF4-FFF2-40B4-BE49-F238E27FC236}">
                <a16:creationId xmlns:a16="http://schemas.microsoft.com/office/drawing/2014/main" id="{D3BAD0D5-7684-4C16-A1E3-5D3BD1DC657A}"/>
              </a:ext>
            </a:extLst>
          </p:cNvPr>
          <p:cNvSpPr>
            <a:spLocks noGrp="1"/>
          </p:cNvSpPr>
          <p:nvPr>
            <p:ph type="body" sz="quarter" idx="16"/>
          </p:nvPr>
        </p:nvSpPr>
        <p:spPr>
          <a:xfrm>
            <a:off x="1522413" y="1860550"/>
            <a:ext cx="8736012" cy="42529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3" name="Graphic 2">
            <a:extLst>
              <a:ext uri="{FF2B5EF4-FFF2-40B4-BE49-F238E27FC236}">
                <a16:creationId xmlns:a16="http://schemas.microsoft.com/office/drawing/2014/main" id="{BE59FAAA-0AB5-90D2-7B7E-DF360A6FDDA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51572" y="4890680"/>
            <a:ext cx="2558428" cy="1823974"/>
          </a:xfrm>
          <a:prstGeom prst="rect">
            <a:avLst/>
          </a:prstGeom>
        </p:spPr>
      </p:pic>
    </p:spTree>
    <p:extLst>
      <p:ext uri="{BB962C8B-B14F-4D97-AF65-F5344CB8AC3E}">
        <p14:creationId xmlns:p14="http://schemas.microsoft.com/office/powerpoint/2010/main" val="10937732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foto_recht">
    <p:spTree>
      <p:nvGrpSpPr>
        <p:cNvPr id="1" name=""/>
        <p:cNvGrpSpPr/>
        <p:nvPr/>
      </p:nvGrpSpPr>
      <p:grpSpPr>
        <a:xfrm>
          <a:off x="0" y="0"/>
          <a:ext cx="0" cy="0"/>
          <a:chOff x="0" y="0"/>
          <a:chExt cx="0" cy="0"/>
        </a:xfrm>
      </p:grpSpPr>
      <p:sp>
        <p:nvSpPr>
          <p:cNvPr id="8" name="Tijdelijke aanduiding voor afbeelding 3">
            <a:extLst>
              <a:ext uri="{FF2B5EF4-FFF2-40B4-BE49-F238E27FC236}">
                <a16:creationId xmlns:a16="http://schemas.microsoft.com/office/drawing/2014/main" id="{6AC50874-7052-4FF3-8322-871EE1FCFAA8}"/>
              </a:ext>
            </a:extLst>
          </p:cNvPr>
          <p:cNvSpPr>
            <a:spLocks noGrp="1"/>
          </p:cNvSpPr>
          <p:nvPr>
            <p:ph type="pic" sz="quarter" idx="16"/>
          </p:nvPr>
        </p:nvSpPr>
        <p:spPr>
          <a:xfrm>
            <a:off x="7008000" y="0"/>
            <a:ext cx="5184000" cy="6858000"/>
          </a:xfrm>
          <a:solidFill>
            <a:schemeClr val="bg2">
              <a:lumMod val="20000"/>
              <a:lumOff val="80000"/>
            </a:schemeClr>
          </a:solidFill>
        </p:spPr>
        <p:txBody>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nl-NL"/>
              <a:t>Klik op het pictogram als u een afbeelding wilt toevoegen</a:t>
            </a:r>
            <a:endParaRPr lang="nl-BE"/>
          </a:p>
        </p:txBody>
      </p:sp>
      <p:sp>
        <p:nvSpPr>
          <p:cNvPr id="5" name="Tijdelijke aanduiding voor voettekst 4">
            <a:extLst>
              <a:ext uri="{FF2B5EF4-FFF2-40B4-BE49-F238E27FC236}">
                <a16:creationId xmlns:a16="http://schemas.microsoft.com/office/drawing/2014/main" id="{FDEF42C9-EDB0-4058-8EB8-4FB5C1BA5B16}"/>
              </a:ext>
            </a:extLst>
          </p:cNvPr>
          <p:cNvSpPr>
            <a:spLocks noGrp="1"/>
          </p:cNvSpPr>
          <p:nvPr>
            <p:ph type="ftr" sz="quarter" idx="11"/>
          </p:nvPr>
        </p:nvSpPr>
        <p:spPr/>
        <p:txBody>
          <a:bodyPr/>
          <a:lstStyle/>
          <a:p>
            <a:r>
              <a:rPr lang="nl-BE"/>
              <a:t>Titel van de presentatie</a:t>
            </a:r>
          </a:p>
        </p:txBody>
      </p:sp>
      <p:sp>
        <p:nvSpPr>
          <p:cNvPr id="6" name="Tijdelijke aanduiding voor dianummer 5">
            <a:extLst>
              <a:ext uri="{FF2B5EF4-FFF2-40B4-BE49-F238E27FC236}">
                <a16:creationId xmlns:a16="http://schemas.microsoft.com/office/drawing/2014/main" id="{DFF549E4-6ADC-41F6-AA62-8DAA878FE173}"/>
              </a:ext>
            </a:extLst>
          </p:cNvPr>
          <p:cNvSpPr>
            <a:spLocks noGrp="1"/>
          </p:cNvSpPr>
          <p:nvPr>
            <p:ph type="sldNum" sz="quarter" idx="12"/>
          </p:nvPr>
        </p:nvSpPr>
        <p:spPr/>
        <p:txBody>
          <a:bodyPr/>
          <a:lstStyle/>
          <a:p>
            <a:fld id="{DFEB45F4-A723-4960-9E19-747FE5E1055D}" type="slidenum">
              <a:rPr lang="nl-BE" smtClean="0"/>
              <a:t>‹nr.›</a:t>
            </a:fld>
            <a:endParaRPr lang="nl-BE"/>
          </a:p>
        </p:txBody>
      </p:sp>
      <p:sp>
        <p:nvSpPr>
          <p:cNvPr id="10" name="Tijdelijke aanduiding voor tekst 14">
            <a:extLst>
              <a:ext uri="{FF2B5EF4-FFF2-40B4-BE49-F238E27FC236}">
                <a16:creationId xmlns:a16="http://schemas.microsoft.com/office/drawing/2014/main" id="{71B38DF5-8F9B-4F2F-86D2-6CC74323F2B5}"/>
              </a:ext>
            </a:extLst>
          </p:cNvPr>
          <p:cNvSpPr>
            <a:spLocks noGrp="1"/>
          </p:cNvSpPr>
          <p:nvPr>
            <p:ph type="body" sz="quarter" idx="15" hasCustomPrompt="1"/>
          </p:nvPr>
        </p:nvSpPr>
        <p:spPr>
          <a:xfrm>
            <a:off x="608013" y="609600"/>
            <a:ext cx="3685113" cy="402400"/>
          </a:xfrm>
          <a:prstGeom prst="roundRect">
            <a:avLst>
              <a:gd name="adj" fmla="val 50000"/>
            </a:avLst>
          </a:prstGeom>
          <a:solidFill>
            <a:schemeClr val="accent2"/>
          </a:solidFill>
        </p:spPr>
        <p:txBody>
          <a:bodyPr wrap="none" lIns="108000" tIns="18000" rIns="108000" bIns="18000" anchor="ctr" anchorCtr="0">
            <a:spAutoFit/>
          </a:bodyPr>
          <a:lstStyle>
            <a:lvl1pPr>
              <a:defRPr sz="1600">
                <a:solidFill>
                  <a:schemeClr val="bg1"/>
                </a:solidFill>
              </a:defRPr>
            </a:lvl1pPr>
          </a:lstStyle>
          <a:p>
            <a:pPr lvl="0"/>
            <a:r>
              <a:rPr lang="nl-NL"/>
              <a:t>klikken om topicelement te bewerken</a:t>
            </a:r>
            <a:endParaRPr lang="nl-BE"/>
          </a:p>
        </p:txBody>
      </p:sp>
      <p:sp>
        <p:nvSpPr>
          <p:cNvPr id="2" name="Titel 1">
            <a:extLst>
              <a:ext uri="{FF2B5EF4-FFF2-40B4-BE49-F238E27FC236}">
                <a16:creationId xmlns:a16="http://schemas.microsoft.com/office/drawing/2014/main" id="{78E72CD9-FB5F-4877-8BB6-AC30A9F3E7BD}"/>
              </a:ext>
            </a:extLst>
          </p:cNvPr>
          <p:cNvSpPr>
            <a:spLocks noGrp="1"/>
          </p:cNvSpPr>
          <p:nvPr>
            <p:ph type="title" hasCustomPrompt="1"/>
          </p:nvPr>
        </p:nvSpPr>
        <p:spPr>
          <a:xfrm>
            <a:off x="1522414" y="1346400"/>
            <a:ext cx="5291136" cy="514157"/>
          </a:xfrm>
        </p:spPr>
        <p:txBody>
          <a:bodyPr wrap="square" bIns="180000" anchor="t" anchorCtr="0">
            <a:spAutoFit/>
          </a:bodyPr>
          <a:lstStyle>
            <a:lvl1pPr>
              <a:defRPr sz="2400">
                <a:solidFill>
                  <a:schemeClr val="accent2"/>
                </a:solidFill>
              </a:defRPr>
            </a:lvl1pPr>
          </a:lstStyle>
          <a:p>
            <a:r>
              <a:rPr lang="nl-NL"/>
              <a:t>Klik om titel te bewerken</a:t>
            </a:r>
            <a:endParaRPr lang="nl-BE"/>
          </a:p>
        </p:txBody>
      </p:sp>
      <p:sp>
        <p:nvSpPr>
          <p:cNvPr id="4" name="Tijdelijke aanduiding voor tekst 3">
            <a:extLst>
              <a:ext uri="{FF2B5EF4-FFF2-40B4-BE49-F238E27FC236}">
                <a16:creationId xmlns:a16="http://schemas.microsoft.com/office/drawing/2014/main" id="{BE399F14-1715-428B-90C8-9169DCE63D2B}"/>
              </a:ext>
            </a:extLst>
          </p:cNvPr>
          <p:cNvSpPr>
            <a:spLocks noGrp="1"/>
          </p:cNvSpPr>
          <p:nvPr>
            <p:ph type="body" sz="quarter" idx="17"/>
          </p:nvPr>
        </p:nvSpPr>
        <p:spPr>
          <a:xfrm>
            <a:off x="1522413" y="1860550"/>
            <a:ext cx="5291137" cy="39973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3" name="Afbeelding 2" descr="Afbeelding met diagram&#10;&#10;Automatisch gegenereerde beschrijving">
            <a:extLst>
              <a:ext uri="{FF2B5EF4-FFF2-40B4-BE49-F238E27FC236}">
                <a16:creationId xmlns:a16="http://schemas.microsoft.com/office/drawing/2014/main" id="{8AD508D4-256C-2A8B-E8BD-8C925C4F878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4138" y="5023720"/>
            <a:ext cx="2187543" cy="1461680"/>
          </a:xfrm>
          <a:prstGeom prst="rect">
            <a:avLst/>
          </a:prstGeom>
        </p:spPr>
      </p:pic>
    </p:spTree>
    <p:extLst>
      <p:ext uri="{BB962C8B-B14F-4D97-AF65-F5344CB8AC3E}">
        <p14:creationId xmlns:p14="http://schemas.microsoft.com/office/powerpoint/2010/main" val="2919915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co_slide">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FDE90350-9941-4EBB-B9C7-30F6CB9D9349}"/>
              </a:ext>
            </a:extLst>
          </p:cNvPr>
          <p:cNvSpPr>
            <a:spLocks noGrp="1"/>
          </p:cNvSpPr>
          <p:nvPr>
            <p:ph type="ftr" sz="quarter" idx="17"/>
          </p:nvPr>
        </p:nvSpPr>
        <p:spPr/>
        <p:txBody>
          <a:bodyPr/>
          <a:lstStyle/>
          <a:p>
            <a:r>
              <a:rPr lang="nl-BE"/>
              <a:t>Titel van de presentatie</a:t>
            </a:r>
          </a:p>
        </p:txBody>
      </p:sp>
      <p:sp>
        <p:nvSpPr>
          <p:cNvPr id="7" name="Tijdelijke aanduiding voor dianummer 6">
            <a:extLst>
              <a:ext uri="{FF2B5EF4-FFF2-40B4-BE49-F238E27FC236}">
                <a16:creationId xmlns:a16="http://schemas.microsoft.com/office/drawing/2014/main" id="{BBC98E4D-DD86-43E2-8A52-A380C2C86139}"/>
              </a:ext>
            </a:extLst>
          </p:cNvPr>
          <p:cNvSpPr>
            <a:spLocks noGrp="1"/>
          </p:cNvSpPr>
          <p:nvPr>
            <p:ph type="sldNum" sz="quarter" idx="18"/>
          </p:nvPr>
        </p:nvSpPr>
        <p:spPr/>
        <p:txBody>
          <a:bodyPr/>
          <a:lstStyle/>
          <a:p>
            <a:fld id="{DFEB45F4-A723-4960-9E19-747FE5E1055D}" type="slidenum">
              <a:rPr lang="nl-BE" smtClean="0"/>
              <a:pPr/>
              <a:t>‹nr.›</a:t>
            </a:fld>
            <a:endParaRPr lang="nl-BE"/>
          </a:p>
        </p:txBody>
      </p:sp>
      <p:sp>
        <p:nvSpPr>
          <p:cNvPr id="12" name="Tijdelijke aanduiding voor inhoud 11">
            <a:extLst>
              <a:ext uri="{FF2B5EF4-FFF2-40B4-BE49-F238E27FC236}">
                <a16:creationId xmlns:a16="http://schemas.microsoft.com/office/drawing/2014/main" id="{26D670FC-05DA-4127-818A-2C24AEE7FDF1}"/>
              </a:ext>
            </a:extLst>
          </p:cNvPr>
          <p:cNvSpPr>
            <a:spLocks noGrp="1"/>
          </p:cNvSpPr>
          <p:nvPr>
            <p:ph sz="quarter" idx="19"/>
          </p:nvPr>
        </p:nvSpPr>
        <p:spPr>
          <a:xfrm>
            <a:off x="608013" y="1259999"/>
            <a:ext cx="10974387" cy="456415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8" name="Tijdelijke aanduiding voor tekst 14">
            <a:extLst>
              <a:ext uri="{FF2B5EF4-FFF2-40B4-BE49-F238E27FC236}">
                <a16:creationId xmlns:a16="http://schemas.microsoft.com/office/drawing/2014/main" id="{DD9C5945-6AC9-4B18-AAFB-BFF045079E3A}"/>
              </a:ext>
            </a:extLst>
          </p:cNvPr>
          <p:cNvSpPr>
            <a:spLocks noGrp="1"/>
          </p:cNvSpPr>
          <p:nvPr>
            <p:ph type="body" sz="quarter" idx="15" hasCustomPrompt="1"/>
          </p:nvPr>
        </p:nvSpPr>
        <p:spPr>
          <a:xfrm>
            <a:off x="608013" y="609600"/>
            <a:ext cx="3685113" cy="402400"/>
          </a:xfrm>
          <a:prstGeom prst="roundRect">
            <a:avLst>
              <a:gd name="adj" fmla="val 50000"/>
            </a:avLst>
          </a:prstGeom>
          <a:solidFill>
            <a:schemeClr val="accent2"/>
          </a:solidFill>
        </p:spPr>
        <p:txBody>
          <a:bodyPr wrap="none" lIns="108000" tIns="18000" rIns="108000" bIns="18000" anchor="ctr" anchorCtr="0">
            <a:spAutoFit/>
          </a:bodyPr>
          <a:lstStyle>
            <a:lvl1pPr>
              <a:defRPr sz="1600">
                <a:solidFill>
                  <a:schemeClr val="bg1"/>
                </a:solidFill>
              </a:defRPr>
            </a:lvl1pPr>
          </a:lstStyle>
          <a:p>
            <a:pPr lvl="0"/>
            <a:r>
              <a:rPr lang="nl-NL"/>
              <a:t>klikken om topicelement te bewerken</a:t>
            </a:r>
            <a:endParaRPr lang="nl-BE"/>
          </a:p>
        </p:txBody>
      </p:sp>
      <p:pic>
        <p:nvPicPr>
          <p:cNvPr id="2" name="Graphic 1">
            <a:extLst>
              <a:ext uri="{FF2B5EF4-FFF2-40B4-BE49-F238E27FC236}">
                <a16:creationId xmlns:a16="http://schemas.microsoft.com/office/drawing/2014/main" id="{BCC485ED-982C-85B1-FE5E-3A91D04EDA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51572" y="4890680"/>
            <a:ext cx="2558428" cy="1823974"/>
          </a:xfrm>
          <a:prstGeom prst="rect">
            <a:avLst/>
          </a:prstGeom>
        </p:spPr>
      </p:pic>
    </p:spTree>
    <p:extLst>
      <p:ext uri="{BB962C8B-B14F-4D97-AF65-F5344CB8AC3E}">
        <p14:creationId xmlns:p14="http://schemas.microsoft.com/office/powerpoint/2010/main" val="2575682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slide_wit">
    <p:bg>
      <p:bgRef idx="1001">
        <a:schemeClr val="bg1"/>
      </p:bgRef>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7BB1F566-DE71-4B43-A86D-4882B651E423}"/>
              </a:ext>
            </a:extLst>
          </p:cNvPr>
          <p:cNvSpPr>
            <a:spLocks noGrp="1"/>
          </p:cNvSpPr>
          <p:nvPr>
            <p:ph type="pic" sz="quarter" idx="11"/>
          </p:nvPr>
        </p:nvSpPr>
        <p:spPr>
          <a:xfrm>
            <a:off x="1685925" y="3630329"/>
            <a:ext cx="1662914" cy="1637688"/>
          </a:xfrm>
          <a:prstGeom prst="ellipse">
            <a:avLst/>
          </a:prstGeom>
          <a:solidFill>
            <a:schemeClr val="bg1"/>
          </a:solidFill>
        </p:spPr>
        <p:txBody>
          <a:bodyPr>
            <a:normAutofit/>
          </a:bodyPr>
          <a:lstStyle>
            <a:lvl1pPr>
              <a:defRPr sz="1600"/>
            </a:lvl1pPr>
          </a:lstStyle>
          <a:p>
            <a:r>
              <a:rPr lang="nl-NL"/>
              <a:t>Klik op het pictogram als u een afbeelding wilt toevoegen</a:t>
            </a:r>
          </a:p>
        </p:txBody>
      </p:sp>
      <p:sp>
        <p:nvSpPr>
          <p:cNvPr id="14" name="Titel 8">
            <a:extLst>
              <a:ext uri="{FF2B5EF4-FFF2-40B4-BE49-F238E27FC236}">
                <a16:creationId xmlns:a16="http://schemas.microsoft.com/office/drawing/2014/main" id="{3A7EE454-3BEB-4FEB-B79C-5107F8FC5364}"/>
              </a:ext>
            </a:extLst>
          </p:cNvPr>
          <p:cNvSpPr>
            <a:spLocks noGrp="1"/>
          </p:cNvSpPr>
          <p:nvPr>
            <p:ph type="title" hasCustomPrompt="1"/>
          </p:nvPr>
        </p:nvSpPr>
        <p:spPr>
          <a:xfrm>
            <a:off x="3579813" y="3630329"/>
            <a:ext cx="8002587" cy="642441"/>
          </a:xfrm>
        </p:spPr>
        <p:txBody>
          <a:bodyPr wrap="square" bIns="180000" anchor="t" anchorCtr="0">
            <a:spAutoFit/>
          </a:bodyPr>
          <a:lstStyle>
            <a:lvl1pPr>
              <a:defRPr>
                <a:solidFill>
                  <a:schemeClr val="tx2"/>
                </a:solidFill>
              </a:defRPr>
            </a:lvl1pPr>
          </a:lstStyle>
          <a:p>
            <a:r>
              <a:rPr lang="nl-NL"/>
              <a:t>Vragen? </a:t>
            </a:r>
            <a:endParaRPr lang="nl-BE"/>
          </a:p>
        </p:txBody>
      </p:sp>
      <p:sp>
        <p:nvSpPr>
          <p:cNvPr id="15" name="Tijdelijke aanduiding voor tekst 12">
            <a:extLst>
              <a:ext uri="{FF2B5EF4-FFF2-40B4-BE49-F238E27FC236}">
                <a16:creationId xmlns:a16="http://schemas.microsoft.com/office/drawing/2014/main" id="{1EE41736-A3F6-4F71-A220-4A2CE7688BFB}"/>
              </a:ext>
            </a:extLst>
          </p:cNvPr>
          <p:cNvSpPr>
            <a:spLocks noGrp="1"/>
          </p:cNvSpPr>
          <p:nvPr>
            <p:ph type="body" sz="quarter" idx="13" hasCustomPrompt="1"/>
          </p:nvPr>
        </p:nvSpPr>
        <p:spPr>
          <a:xfrm>
            <a:off x="3579812" y="4278579"/>
            <a:ext cx="8002587" cy="989438"/>
          </a:xfrm>
        </p:spPr>
        <p:txBody>
          <a:bodyPr wrap="square">
            <a:spAutoFit/>
          </a:bodyPr>
          <a:lstStyle>
            <a:lvl1pPr>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Voornaam Naam</a:t>
            </a:r>
          </a:p>
          <a:p>
            <a:pPr lvl="0"/>
            <a:r>
              <a:rPr lang="nl-NL"/>
              <a:t>E-mail</a:t>
            </a:r>
          </a:p>
          <a:p>
            <a:pPr lvl="0"/>
            <a:r>
              <a:rPr lang="nl-NL"/>
              <a:t>(telefoon) </a:t>
            </a:r>
          </a:p>
        </p:txBody>
      </p:sp>
      <p:pic>
        <p:nvPicPr>
          <p:cNvPr id="2" name="Graphic 1">
            <a:extLst>
              <a:ext uri="{FF2B5EF4-FFF2-40B4-BE49-F238E27FC236}">
                <a16:creationId xmlns:a16="http://schemas.microsoft.com/office/drawing/2014/main" id="{FD7A5402-03FF-8A1E-2B10-02133D24FFA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5010150" cy="3571875"/>
          </a:xfrm>
          <a:prstGeom prst="rect">
            <a:avLst/>
          </a:prstGeom>
        </p:spPr>
      </p:pic>
      <p:pic>
        <p:nvPicPr>
          <p:cNvPr id="4" name="Afbeelding 3" descr="Afbeelding met diagram&#10;&#10;Automatisch gegenereerde beschrijving">
            <a:extLst>
              <a:ext uri="{FF2B5EF4-FFF2-40B4-BE49-F238E27FC236}">
                <a16:creationId xmlns:a16="http://schemas.microsoft.com/office/drawing/2014/main" id="{B4BB1BB8-6614-00B4-11ED-4960C7C40D6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561797" y="408918"/>
            <a:ext cx="2020601" cy="1062445"/>
          </a:xfrm>
          <a:prstGeom prst="rect">
            <a:avLst/>
          </a:prstGeom>
        </p:spPr>
      </p:pic>
    </p:spTree>
    <p:extLst>
      <p:ext uri="{BB962C8B-B14F-4D97-AF65-F5344CB8AC3E}">
        <p14:creationId xmlns:p14="http://schemas.microsoft.com/office/powerpoint/2010/main" val="19540283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255">
          <p15:clr>
            <a:srgbClr val="FBAE40"/>
          </p15:clr>
        </p15:guide>
        <p15:guide id="2" orient="horz" pos="379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actslide_grijs">
    <p:bg>
      <p:bgRef idx="1001">
        <a:schemeClr val="bg2"/>
      </p:bgRef>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7BB1F566-DE71-4B43-A86D-4882B651E423}"/>
              </a:ext>
            </a:extLst>
          </p:cNvPr>
          <p:cNvSpPr>
            <a:spLocks noGrp="1"/>
          </p:cNvSpPr>
          <p:nvPr>
            <p:ph type="pic" sz="quarter" idx="11"/>
          </p:nvPr>
        </p:nvSpPr>
        <p:spPr>
          <a:xfrm>
            <a:off x="1685925" y="3630329"/>
            <a:ext cx="1662914" cy="1637688"/>
          </a:xfrm>
          <a:prstGeom prst="ellipse">
            <a:avLst/>
          </a:prstGeom>
          <a:solidFill>
            <a:schemeClr val="bg1"/>
          </a:solidFill>
        </p:spPr>
        <p:txBody>
          <a:bodyPr>
            <a:normAutofit/>
          </a:bodyPr>
          <a:lstStyle>
            <a:lvl1pPr>
              <a:defRPr sz="1600"/>
            </a:lvl1pPr>
          </a:lstStyle>
          <a:p>
            <a:r>
              <a:rPr lang="nl-NL"/>
              <a:t>Klik op het pictogram als u een afbeelding wilt toevoegen</a:t>
            </a:r>
          </a:p>
        </p:txBody>
      </p:sp>
      <p:sp>
        <p:nvSpPr>
          <p:cNvPr id="14" name="Titel 8">
            <a:extLst>
              <a:ext uri="{FF2B5EF4-FFF2-40B4-BE49-F238E27FC236}">
                <a16:creationId xmlns:a16="http://schemas.microsoft.com/office/drawing/2014/main" id="{3A7EE454-3BEB-4FEB-B79C-5107F8FC5364}"/>
              </a:ext>
            </a:extLst>
          </p:cNvPr>
          <p:cNvSpPr>
            <a:spLocks noGrp="1"/>
          </p:cNvSpPr>
          <p:nvPr>
            <p:ph type="title" hasCustomPrompt="1"/>
          </p:nvPr>
        </p:nvSpPr>
        <p:spPr>
          <a:xfrm>
            <a:off x="3579813" y="3630329"/>
            <a:ext cx="8002587" cy="642441"/>
          </a:xfrm>
        </p:spPr>
        <p:txBody>
          <a:bodyPr wrap="square" bIns="180000" anchor="t" anchorCtr="0">
            <a:spAutoFit/>
          </a:bodyPr>
          <a:lstStyle>
            <a:lvl1pPr>
              <a:defRPr>
                <a:solidFill>
                  <a:schemeClr val="bg1"/>
                </a:solidFill>
              </a:defRPr>
            </a:lvl1pPr>
          </a:lstStyle>
          <a:p>
            <a:r>
              <a:rPr lang="nl-NL"/>
              <a:t>Vragen? </a:t>
            </a:r>
            <a:endParaRPr lang="nl-BE"/>
          </a:p>
        </p:txBody>
      </p:sp>
      <p:sp>
        <p:nvSpPr>
          <p:cNvPr id="15" name="Tijdelijke aanduiding voor tekst 12">
            <a:extLst>
              <a:ext uri="{FF2B5EF4-FFF2-40B4-BE49-F238E27FC236}">
                <a16:creationId xmlns:a16="http://schemas.microsoft.com/office/drawing/2014/main" id="{1EE41736-A3F6-4F71-A220-4A2CE7688BFB}"/>
              </a:ext>
            </a:extLst>
          </p:cNvPr>
          <p:cNvSpPr>
            <a:spLocks noGrp="1"/>
          </p:cNvSpPr>
          <p:nvPr>
            <p:ph type="body" sz="quarter" idx="13" hasCustomPrompt="1"/>
          </p:nvPr>
        </p:nvSpPr>
        <p:spPr>
          <a:xfrm>
            <a:off x="3579812" y="4278579"/>
            <a:ext cx="8002587" cy="989438"/>
          </a:xfrm>
        </p:spPr>
        <p:txBody>
          <a:bodyPr wrap="square">
            <a:spAutoFit/>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Voornaam Naam</a:t>
            </a:r>
          </a:p>
          <a:p>
            <a:pPr lvl="0"/>
            <a:r>
              <a:rPr lang="nl-NL"/>
              <a:t>E-mail</a:t>
            </a:r>
          </a:p>
          <a:p>
            <a:pPr lvl="0"/>
            <a:r>
              <a:rPr lang="nl-NL"/>
              <a:t>(telefoon) </a:t>
            </a:r>
          </a:p>
        </p:txBody>
      </p:sp>
      <p:pic>
        <p:nvPicPr>
          <p:cNvPr id="2" name="Afbeelding 1" descr="Afbeelding met diagram&#10;&#10;Automatisch gegenereerde beschrijving">
            <a:extLst>
              <a:ext uri="{FF2B5EF4-FFF2-40B4-BE49-F238E27FC236}">
                <a16:creationId xmlns:a16="http://schemas.microsoft.com/office/drawing/2014/main" id="{8511816E-EBC0-C22F-0869-2C902E13F2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860351" cy="2579421"/>
          </a:xfrm>
          <a:prstGeom prst="rect">
            <a:avLst/>
          </a:prstGeom>
        </p:spPr>
      </p:pic>
      <p:pic>
        <p:nvPicPr>
          <p:cNvPr id="3" name="Graphic 3">
            <a:extLst>
              <a:ext uri="{FF2B5EF4-FFF2-40B4-BE49-F238E27FC236}">
                <a16:creationId xmlns:a16="http://schemas.microsoft.com/office/drawing/2014/main" id="{4BA06A11-BBAA-0C2E-1DA2-716B02C894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898290" y="0"/>
            <a:ext cx="3293709" cy="1589983"/>
          </a:xfrm>
          <a:prstGeom prst="rect">
            <a:avLst/>
          </a:prstGeom>
        </p:spPr>
      </p:pic>
    </p:spTree>
    <p:extLst>
      <p:ext uri="{BB962C8B-B14F-4D97-AF65-F5344CB8AC3E}">
        <p14:creationId xmlns:p14="http://schemas.microsoft.com/office/powerpoint/2010/main" val="33627917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255">
          <p15:clr>
            <a:srgbClr val="FBAE40"/>
          </p15:clr>
        </p15:guide>
        <p15:guide id="2" orient="horz" pos="379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inde_grijs">
    <p:bg>
      <p:bgPr>
        <a:solidFill>
          <a:schemeClr val="bg2"/>
        </a:solidFill>
        <a:effectLst/>
      </p:bgPr>
    </p:bg>
    <p:spTree>
      <p:nvGrpSpPr>
        <p:cNvPr id="1" name=""/>
        <p:cNvGrpSpPr/>
        <p:nvPr/>
      </p:nvGrpSpPr>
      <p:grpSpPr>
        <a:xfrm>
          <a:off x="0" y="0"/>
          <a:ext cx="0" cy="0"/>
          <a:chOff x="0" y="0"/>
          <a:chExt cx="0" cy="0"/>
        </a:xfrm>
      </p:grpSpPr>
      <p:sp>
        <p:nvSpPr>
          <p:cNvPr id="5" name="Tijdelijke aanduiding voor tekst 3">
            <a:extLst>
              <a:ext uri="{FF2B5EF4-FFF2-40B4-BE49-F238E27FC236}">
                <a16:creationId xmlns:a16="http://schemas.microsoft.com/office/drawing/2014/main" id="{4E1EEA49-0D4D-48F8-B30C-E33BB9112F63}"/>
              </a:ext>
            </a:extLst>
          </p:cNvPr>
          <p:cNvSpPr>
            <a:spLocks noGrp="1"/>
          </p:cNvSpPr>
          <p:nvPr>
            <p:ph type="body" sz="quarter" idx="10"/>
          </p:nvPr>
        </p:nvSpPr>
        <p:spPr>
          <a:xfrm>
            <a:off x="3579813" y="4564566"/>
            <a:ext cx="8002587" cy="374718"/>
          </a:xfrm>
        </p:spPr>
        <p:txBody>
          <a:bodyPr anchor="b" anchorCtr="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p:txBody>
      </p:sp>
      <p:pic>
        <p:nvPicPr>
          <p:cNvPr id="2" name="Graphic 3">
            <a:extLst>
              <a:ext uri="{FF2B5EF4-FFF2-40B4-BE49-F238E27FC236}">
                <a16:creationId xmlns:a16="http://schemas.microsoft.com/office/drawing/2014/main" id="{28FA2745-2223-7EBF-24E6-88C5B3B3CC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59012" y="0"/>
            <a:ext cx="4232988" cy="2043404"/>
          </a:xfrm>
          <a:prstGeom prst="rect">
            <a:avLst/>
          </a:prstGeom>
        </p:spPr>
      </p:pic>
      <p:pic>
        <p:nvPicPr>
          <p:cNvPr id="3" name="Afbeelding 2" descr="Afbeelding met diagram&#10;&#10;Automatisch gegenereerde beschrijving">
            <a:extLst>
              <a:ext uri="{FF2B5EF4-FFF2-40B4-BE49-F238E27FC236}">
                <a16:creationId xmlns:a16="http://schemas.microsoft.com/office/drawing/2014/main" id="{F2A9BE84-82EA-D37B-F4D4-9D68826F292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98580" y="737611"/>
            <a:ext cx="5109541" cy="3414109"/>
          </a:xfrm>
          <a:prstGeom prst="rect">
            <a:avLst/>
          </a:prstGeom>
        </p:spPr>
      </p:pic>
    </p:spTree>
    <p:extLst>
      <p:ext uri="{BB962C8B-B14F-4D97-AF65-F5344CB8AC3E}">
        <p14:creationId xmlns:p14="http://schemas.microsoft.com/office/powerpoint/2010/main" val="2391670219"/>
      </p:ext>
    </p:extLst>
  </p:cSld>
  <p:clrMapOvr>
    <a:masterClrMapping/>
  </p:clrMapOvr>
  <p:extLst>
    <p:ext uri="{DCECCB84-F9BA-43D5-87BE-67443E8EF086}">
      <p15:sldGuideLst xmlns:p15="http://schemas.microsoft.com/office/powerpoint/2012/main">
        <p15:guide id="1" pos="2255">
          <p15:clr>
            <a:srgbClr val="FBAE40"/>
          </p15:clr>
        </p15:guide>
        <p15:guide id="2" orient="horz" pos="379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asisslide zonder titel 1">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69FAB13A-621E-F04C-85A0-3A576F2A2F75}"/>
              </a:ext>
            </a:extLst>
          </p:cNvPr>
          <p:cNvSpPr/>
          <p:nvPr userDrawn="1"/>
        </p:nvSpPr>
        <p:spPr>
          <a:xfrm rot="18900001">
            <a:off x="10787538" y="4337074"/>
            <a:ext cx="3358566" cy="3033511"/>
          </a:xfrm>
          <a:prstGeom prst="rect">
            <a:avLst/>
          </a:prstGeom>
          <a:solidFill>
            <a:srgbClr val="DD4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jdelijke aanduiding voor inhoud 2">
            <a:extLst>
              <a:ext uri="{FF2B5EF4-FFF2-40B4-BE49-F238E27FC236}">
                <a16:creationId xmlns:a16="http://schemas.microsoft.com/office/drawing/2014/main" id="{245F48EE-55F0-084C-88C2-64108F22F772}"/>
              </a:ext>
            </a:extLst>
          </p:cNvPr>
          <p:cNvSpPr>
            <a:spLocks noGrp="1"/>
          </p:cNvSpPr>
          <p:nvPr>
            <p:ph idx="1"/>
          </p:nvPr>
        </p:nvSpPr>
        <p:spPr>
          <a:xfrm>
            <a:off x="838200" y="920467"/>
            <a:ext cx="10515600" cy="5017065"/>
          </a:xfrm>
          <a:prstGeom prst="rect">
            <a:avLst/>
          </a:prstGeom>
        </p:spPr>
        <p:txBody>
          <a:bodyPr/>
          <a:lstStyle>
            <a:lvl1pPr>
              <a:defRPr b="0" i="0">
                <a:latin typeface="Century Gothic" panose="020B0502020202020204" pitchFamily="34" charset="0"/>
              </a:defRPr>
            </a:lvl1pPr>
          </a:lstStyle>
          <a:p>
            <a:pPr lvl="0">
              <a:buClr>
                <a:srgbClr val="DD4552"/>
              </a:buClr>
              <a:buFont typeface="Systeemlettertype regulier"/>
              <a:buChar char="&gt;"/>
            </a:pPr>
            <a:r>
              <a:rPr lang="nl-NL" dirty="0">
                <a:latin typeface="Cormorant" pitchFamily="2" charset="77"/>
              </a:rPr>
              <a:t>Klikken om de tekststijl van het model te bewerken</a:t>
            </a:r>
          </a:p>
        </p:txBody>
      </p:sp>
    </p:spTree>
    <p:extLst>
      <p:ext uri="{BB962C8B-B14F-4D97-AF65-F5344CB8AC3E}">
        <p14:creationId xmlns:p14="http://schemas.microsoft.com/office/powerpoint/2010/main" val="20223339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0"/>
          </p:nvPr>
        </p:nvSpPr>
        <p:spPr>
          <a:xfrm>
            <a:off x="384000" y="288000"/>
            <a:ext cx="11424000" cy="6264000"/>
          </a:xfrm>
        </p:spPr>
        <p:txBody>
          <a:bodyPr anchor="ctr"/>
          <a:lstStyle>
            <a:lvl1pPr marL="0" indent="0" algn="r">
              <a:buNone/>
              <a:defRPr>
                <a:solidFill>
                  <a:srgbClr val="FF0000"/>
                </a:solidFill>
              </a:defRPr>
            </a:lvl1pPr>
          </a:lstStyle>
          <a:p>
            <a:endParaRPr lang="nl-BE"/>
          </a:p>
        </p:txBody>
      </p:sp>
      <p:grpSp>
        <p:nvGrpSpPr>
          <p:cNvPr id="16" name="Groeperen 15"/>
          <p:cNvGrpSpPr/>
          <p:nvPr userDrawn="1"/>
        </p:nvGrpSpPr>
        <p:grpSpPr>
          <a:xfrm>
            <a:off x="384002" y="287999"/>
            <a:ext cx="8044673" cy="6265476"/>
            <a:chOff x="288001" y="287999"/>
            <a:chExt cx="6033505" cy="6265476"/>
          </a:xfrm>
          <a:solidFill>
            <a:schemeClr val="tx2"/>
          </a:solidFill>
        </p:grpSpPr>
        <p:sp>
          <p:nvSpPr>
            <p:cNvPr id="12" name="Rechthoek 11"/>
            <p:cNvSpPr>
              <a:spLocks/>
            </p:cNvSpPr>
            <p:nvPr userDrawn="1"/>
          </p:nvSpPr>
          <p:spPr>
            <a:xfrm>
              <a:off x="288001" y="288000"/>
              <a:ext cx="4248000" cy="6265475"/>
            </a:xfrm>
            <a:prstGeom prst="rect">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sp>
          <p:nvSpPr>
            <p:cNvPr id="13" name="Rechthoekige driehoek 12"/>
            <p:cNvSpPr/>
            <p:nvPr userDrawn="1"/>
          </p:nvSpPr>
          <p:spPr>
            <a:xfrm>
              <a:off x="4536000" y="287999"/>
              <a:ext cx="1785506" cy="6265475"/>
            </a:xfrm>
            <a:prstGeom prst="rtTriangl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grpSp>
      <p:sp>
        <p:nvSpPr>
          <p:cNvPr id="2" name="Titel 1"/>
          <p:cNvSpPr>
            <a:spLocks noGrp="1"/>
          </p:cNvSpPr>
          <p:nvPr>
            <p:ph type="ctrTitle"/>
          </p:nvPr>
        </p:nvSpPr>
        <p:spPr>
          <a:xfrm>
            <a:off x="1776000" y="2556000"/>
            <a:ext cx="5088000" cy="1943998"/>
          </a:xfrm>
        </p:spPr>
        <p:txBody>
          <a:bodyPr wrap="square" anchor="t" anchorCtr="0">
            <a:noAutofit/>
          </a:bodyPr>
          <a:lstStyle>
            <a:lvl1pPr algn="l">
              <a:lnSpc>
                <a:spcPts val="5200"/>
              </a:lnSpc>
              <a:defRPr sz="52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Ondertitel 2"/>
          <p:cNvSpPr>
            <a:spLocks noGrp="1"/>
          </p:cNvSpPr>
          <p:nvPr>
            <p:ph type="subTitle" idx="1"/>
          </p:nvPr>
        </p:nvSpPr>
        <p:spPr>
          <a:xfrm>
            <a:off x="1778103" y="4650972"/>
            <a:ext cx="5088000" cy="1224000"/>
          </a:xfrm>
          <a:prstGeom prst="rect">
            <a:avLst/>
          </a:prstGeom>
        </p:spPr>
        <p:txBody>
          <a:bodyPr bIns="0">
            <a:noAutofit/>
          </a:bodyPr>
          <a:lstStyle>
            <a:lvl1pPr marL="0" indent="0" algn="l">
              <a:lnSpc>
                <a:spcPts val="1760"/>
              </a:lnSpc>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14" name="Tijdelijke aanduiding voor tekst 2"/>
          <p:cNvSpPr>
            <a:spLocks noGrp="1"/>
          </p:cNvSpPr>
          <p:nvPr>
            <p:ph idx="12" hasCustomPrompt="1"/>
          </p:nvPr>
        </p:nvSpPr>
        <p:spPr>
          <a:xfrm>
            <a:off x="672001" y="6044105"/>
            <a:ext cx="6364320" cy="352800"/>
          </a:xfrm>
          <a:prstGeom prst="rect">
            <a:avLst/>
          </a:prstGeom>
        </p:spPr>
        <p:txBody>
          <a:bodyPr vert="horz" lIns="0" tIns="0" rIns="0" bIns="0" rtlCol="0" anchor="t" anchorCtr="0">
            <a:noAutofit/>
          </a:bodyPr>
          <a:lstStyle>
            <a:lvl1pPr marL="0" indent="0">
              <a:buFontTx/>
              <a:buNone/>
              <a:defRPr sz="1700">
                <a:solidFill>
                  <a:schemeClr val="bg1"/>
                </a:solidFill>
                <a:latin typeface="FlandersArtSans-Regular" panose="00000500000000000000" pitchFamily="2" charset="0"/>
              </a:defRPr>
            </a:lvl1pPr>
            <a:lvl5pPr>
              <a:defRPr>
                <a:solidFill>
                  <a:schemeClr val="bg1"/>
                </a:solidFill>
                <a:latin typeface="FlandersArtSans-Regular" panose="00000500000000000000" pitchFamily="2" charset="0"/>
              </a:defRPr>
            </a:lvl5pPr>
          </a:lstStyle>
          <a:p>
            <a:pPr lvl="0"/>
            <a:r>
              <a:rPr lang="nl-NL"/>
              <a:t>KLIK OM DE MODELSTIJLEN TE BEWERKEN</a:t>
            </a:r>
          </a:p>
          <a:p>
            <a:pPr lvl="4"/>
            <a:endParaRPr lang="nl-BE"/>
          </a:p>
        </p:txBody>
      </p:sp>
      <p:pic>
        <p:nvPicPr>
          <p:cNvPr id="9" name="Afbeelding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8626" y="652876"/>
            <a:ext cx="1845375" cy="719999"/>
          </a:xfrm>
          <a:prstGeom prst="rect">
            <a:avLst/>
          </a:prstGeom>
        </p:spPr>
      </p:pic>
    </p:spTree>
    <p:extLst>
      <p:ext uri="{BB962C8B-B14F-4D97-AF65-F5344CB8AC3E}">
        <p14:creationId xmlns:p14="http://schemas.microsoft.com/office/powerpoint/2010/main" val="2458896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94615-7A60-8748-A9BF-CBD2EB1DF79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37507299-FAEC-DF4B-B957-F996C4D4B9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B9679DF-2AB3-4F4C-89DA-5B9076F1428F}"/>
              </a:ext>
            </a:extLst>
          </p:cNvPr>
          <p:cNvSpPr>
            <a:spLocks noGrp="1"/>
          </p:cNvSpPr>
          <p:nvPr>
            <p:ph type="dt" sz="half" idx="10"/>
          </p:nvPr>
        </p:nvSpPr>
        <p:spPr/>
        <p:txBody>
          <a:bodyPr/>
          <a:lstStyle/>
          <a:p>
            <a:fld id="{FEDC2832-79CB-954F-8312-3000959C9EDA}" type="datetimeFigureOut">
              <a:rPr lang="en-BE" smtClean="0"/>
              <a:t>6/25/24</a:t>
            </a:fld>
            <a:endParaRPr lang="en-BE"/>
          </a:p>
        </p:txBody>
      </p:sp>
      <p:sp>
        <p:nvSpPr>
          <p:cNvPr id="5" name="Footer Placeholder 4">
            <a:extLst>
              <a:ext uri="{FF2B5EF4-FFF2-40B4-BE49-F238E27FC236}">
                <a16:creationId xmlns:a16="http://schemas.microsoft.com/office/drawing/2014/main" id="{1D35815E-FA61-994D-8BF5-969BD40397D5}"/>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80011332-F0FC-8C42-ACAD-B7C2CD6C05A0}"/>
              </a:ext>
            </a:extLst>
          </p:cNvPr>
          <p:cNvSpPr>
            <a:spLocks noGrp="1"/>
          </p:cNvSpPr>
          <p:nvPr>
            <p:ph type="sldNum" sz="quarter" idx="12"/>
          </p:nvPr>
        </p:nvSpPr>
        <p:spPr/>
        <p:txBody>
          <a:bodyPr/>
          <a:lstStyle/>
          <a:p>
            <a:fld id="{0750E738-EA05-F546-821E-F9952370B158}" type="slidenum">
              <a:rPr lang="en-BE" smtClean="0"/>
              <a:t>‹nr.›</a:t>
            </a:fld>
            <a:endParaRPr lang="en-BE"/>
          </a:p>
        </p:txBody>
      </p:sp>
    </p:spTree>
    <p:extLst>
      <p:ext uri="{BB962C8B-B14F-4D97-AF65-F5344CB8AC3E}">
        <p14:creationId xmlns:p14="http://schemas.microsoft.com/office/powerpoint/2010/main" val="24898253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grpSp>
        <p:nvGrpSpPr>
          <p:cNvPr id="12" name="Groeperen 11"/>
          <p:cNvGrpSpPr/>
          <p:nvPr userDrawn="1"/>
        </p:nvGrpSpPr>
        <p:grpSpPr>
          <a:xfrm>
            <a:off x="384000" y="286526"/>
            <a:ext cx="11404675" cy="6265475"/>
            <a:chOff x="288000" y="288000"/>
            <a:chExt cx="8553506" cy="6265475"/>
          </a:xfrm>
          <a:solidFill>
            <a:schemeClr val="tx2"/>
          </a:solidFill>
        </p:grpSpPr>
        <p:sp>
          <p:nvSpPr>
            <p:cNvPr id="10" name="Rechthoek 9"/>
            <p:cNvSpPr>
              <a:spLocks/>
            </p:cNvSpPr>
            <p:nvPr userDrawn="1"/>
          </p:nvSpPr>
          <p:spPr>
            <a:xfrm>
              <a:off x="288000" y="288000"/>
              <a:ext cx="6767999" cy="6265475"/>
            </a:xfrm>
            <a:prstGeom prst="rect">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sp>
          <p:nvSpPr>
            <p:cNvPr id="11" name="Rechthoekige driehoek 10"/>
            <p:cNvSpPr/>
            <p:nvPr userDrawn="1"/>
          </p:nvSpPr>
          <p:spPr>
            <a:xfrm>
              <a:off x="7056000" y="288000"/>
              <a:ext cx="1785506" cy="6264000"/>
            </a:xfrm>
            <a:prstGeom prst="rtTriangl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grpSp>
      <p:sp>
        <p:nvSpPr>
          <p:cNvPr id="2" name="Titel 1"/>
          <p:cNvSpPr>
            <a:spLocks noGrp="1"/>
          </p:cNvSpPr>
          <p:nvPr>
            <p:ph type="ctrTitle"/>
          </p:nvPr>
        </p:nvSpPr>
        <p:spPr>
          <a:xfrm>
            <a:off x="3072000" y="2520001"/>
            <a:ext cx="7122776" cy="1579711"/>
          </a:xfrm>
        </p:spPr>
        <p:txBody>
          <a:bodyPr anchor="b" anchorCtr="0">
            <a:noAutofit/>
          </a:bodyPr>
          <a:lstStyle>
            <a:lvl1pPr algn="l">
              <a:lnSpc>
                <a:spcPts val="5400"/>
              </a:lnSpc>
              <a:defRPr sz="54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Ondertitel 2"/>
          <p:cNvSpPr>
            <a:spLocks noGrp="1"/>
          </p:cNvSpPr>
          <p:nvPr>
            <p:ph type="subTitle" idx="1"/>
          </p:nvPr>
        </p:nvSpPr>
        <p:spPr>
          <a:xfrm>
            <a:off x="3072000" y="4174702"/>
            <a:ext cx="7139475" cy="1053708"/>
          </a:xfrm>
          <a:prstGeom prst="rect">
            <a:avLst/>
          </a:prstGeom>
        </p:spPr>
        <p:txBody>
          <a:bodyPr bIns="0">
            <a:noAutofit/>
          </a:bodyPr>
          <a:lstStyle>
            <a:lvl1pPr marL="0" indent="0" algn="l">
              <a:lnSpc>
                <a:spcPts val="1760"/>
              </a:lnSpc>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13" name="Tijdelijke aanduiding voor tekst 2"/>
          <p:cNvSpPr>
            <a:spLocks noGrp="1"/>
          </p:cNvSpPr>
          <p:nvPr>
            <p:ph idx="12" hasCustomPrompt="1"/>
          </p:nvPr>
        </p:nvSpPr>
        <p:spPr>
          <a:xfrm>
            <a:off x="672001" y="6044105"/>
            <a:ext cx="6364320" cy="352800"/>
          </a:xfrm>
          <a:prstGeom prst="rect">
            <a:avLst/>
          </a:prstGeom>
        </p:spPr>
        <p:txBody>
          <a:bodyPr vert="horz" lIns="0" tIns="0" rIns="0" bIns="0" rtlCol="0" anchor="t" anchorCtr="0">
            <a:noAutofit/>
          </a:bodyPr>
          <a:lstStyle>
            <a:lvl1pPr marL="0" indent="0">
              <a:buFontTx/>
              <a:buNone/>
              <a:defRPr sz="1700">
                <a:solidFill>
                  <a:schemeClr val="bg1"/>
                </a:solidFill>
                <a:latin typeface="FlandersArtSans-Regular" panose="00000500000000000000" pitchFamily="2" charset="0"/>
              </a:defRPr>
            </a:lvl1pPr>
            <a:lvl5pPr>
              <a:defRPr>
                <a:solidFill>
                  <a:schemeClr val="bg1"/>
                </a:solidFill>
                <a:latin typeface="FlandersArtSans-Regular" panose="00000500000000000000" pitchFamily="2" charset="0"/>
              </a:defRPr>
            </a:lvl5pPr>
          </a:lstStyle>
          <a:p>
            <a:pPr lvl="0"/>
            <a:r>
              <a:rPr lang="nl-NL"/>
              <a:t>KLIK OM DE MODELSTIJLEN TE BEWERKEN</a:t>
            </a:r>
          </a:p>
          <a:p>
            <a:pPr lvl="4"/>
            <a:endParaRPr lang="nl-BE"/>
          </a:p>
        </p:txBody>
      </p:sp>
      <p:pic>
        <p:nvPicPr>
          <p:cNvPr id="9" name="Afbeelding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2001" y="556791"/>
            <a:ext cx="1845375" cy="719999"/>
          </a:xfrm>
          <a:prstGeom prst="rect">
            <a:avLst/>
          </a:prstGeom>
        </p:spPr>
      </p:pic>
    </p:spTree>
    <p:extLst>
      <p:ext uri="{BB962C8B-B14F-4D97-AF65-F5344CB8AC3E}">
        <p14:creationId xmlns:p14="http://schemas.microsoft.com/office/powerpoint/2010/main" val="21436526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grpSp>
        <p:nvGrpSpPr>
          <p:cNvPr id="4" name="Groeperen 3"/>
          <p:cNvGrpSpPr/>
          <p:nvPr userDrawn="1"/>
        </p:nvGrpSpPr>
        <p:grpSpPr>
          <a:xfrm>
            <a:off x="1968001" y="287999"/>
            <a:ext cx="9839999" cy="6265476"/>
            <a:chOff x="1476000" y="287999"/>
            <a:chExt cx="7379999" cy="6265476"/>
          </a:xfrm>
          <a:solidFill>
            <a:schemeClr val="tx2"/>
          </a:solidFill>
        </p:grpSpPr>
        <p:sp>
          <p:nvSpPr>
            <p:cNvPr id="8" name="Rechthoek 7"/>
            <p:cNvSpPr>
              <a:spLocks/>
            </p:cNvSpPr>
            <p:nvPr userDrawn="1"/>
          </p:nvSpPr>
          <p:spPr>
            <a:xfrm>
              <a:off x="3277896" y="288000"/>
              <a:ext cx="5578103" cy="6265475"/>
            </a:xfrm>
            <a:prstGeom prst="rect">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sp>
          <p:nvSpPr>
            <p:cNvPr id="10" name="Rechthoekige driehoek 9"/>
            <p:cNvSpPr/>
            <p:nvPr userDrawn="1"/>
          </p:nvSpPr>
          <p:spPr>
            <a:xfrm flipH="1">
              <a:off x="1476000" y="287999"/>
              <a:ext cx="1800000" cy="6265475"/>
            </a:xfrm>
            <a:prstGeom prst="rtTriangl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grpSp>
      <p:sp>
        <p:nvSpPr>
          <p:cNvPr id="2" name="Titel 1"/>
          <p:cNvSpPr>
            <a:spLocks noGrp="1"/>
          </p:cNvSpPr>
          <p:nvPr>
            <p:ph type="ctrTitle"/>
          </p:nvPr>
        </p:nvSpPr>
        <p:spPr>
          <a:xfrm>
            <a:off x="5328069" y="2104574"/>
            <a:ext cx="5088000" cy="2484000"/>
          </a:xfrm>
        </p:spPr>
        <p:txBody>
          <a:bodyPr anchor="t" anchorCtr="0">
            <a:noAutofit/>
          </a:bodyPr>
          <a:lstStyle>
            <a:lvl1pPr algn="l">
              <a:lnSpc>
                <a:spcPts val="5400"/>
              </a:lnSpc>
              <a:defRPr sz="5400">
                <a:solidFill>
                  <a:schemeClr val="bg1"/>
                </a:solidFill>
              </a:defRPr>
            </a:lvl1pPr>
          </a:lstStyle>
          <a:p>
            <a:r>
              <a:rPr lang="nl-NL"/>
              <a:t>Klik om de stijl te bewerken</a:t>
            </a:r>
            <a:endParaRPr lang="nl-BE"/>
          </a:p>
        </p:txBody>
      </p:sp>
      <p:sp>
        <p:nvSpPr>
          <p:cNvPr id="3" name="Ondertitel 2"/>
          <p:cNvSpPr>
            <a:spLocks noGrp="1"/>
          </p:cNvSpPr>
          <p:nvPr>
            <p:ph type="subTitle" idx="1"/>
          </p:nvPr>
        </p:nvSpPr>
        <p:spPr>
          <a:xfrm>
            <a:off x="5334443" y="4631622"/>
            <a:ext cx="5088000" cy="1224000"/>
          </a:xfrm>
          <a:prstGeom prst="rect">
            <a:avLst/>
          </a:prstGeom>
        </p:spPr>
        <p:txBody>
          <a:bodyPr bIns="0">
            <a:noAutofit/>
          </a:bodyPr>
          <a:lstStyle>
            <a:lvl1pPr marL="0" indent="0" algn="l">
              <a:lnSpc>
                <a:spcPts val="1760"/>
              </a:lnSpc>
              <a:spcBef>
                <a:spcPts val="0"/>
              </a:spcBef>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pic>
        <p:nvPicPr>
          <p:cNvPr id="6" name="Afbeelding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0000" y="371703"/>
            <a:ext cx="1845375" cy="719999"/>
          </a:xfrm>
          <a:prstGeom prst="rect">
            <a:avLst/>
          </a:prstGeom>
        </p:spPr>
      </p:pic>
      <p:sp>
        <p:nvSpPr>
          <p:cNvPr id="12" name="Tijdelijke aanduiding voor tekst 2"/>
          <p:cNvSpPr>
            <a:spLocks noGrp="1"/>
          </p:cNvSpPr>
          <p:nvPr>
            <p:ph idx="12" hasCustomPrompt="1"/>
          </p:nvPr>
        </p:nvSpPr>
        <p:spPr>
          <a:xfrm>
            <a:off x="4848029" y="6044105"/>
            <a:ext cx="6364320" cy="352800"/>
          </a:xfrm>
          <a:prstGeom prst="rect">
            <a:avLst/>
          </a:prstGeom>
        </p:spPr>
        <p:txBody>
          <a:bodyPr vert="horz" lIns="0" tIns="0" rIns="0" bIns="0" rtlCol="0" anchor="t" anchorCtr="0">
            <a:noAutofit/>
          </a:bodyPr>
          <a:lstStyle>
            <a:lvl1pPr marL="0" indent="0" algn="r">
              <a:buFontTx/>
              <a:buNone/>
              <a:defRPr sz="1700">
                <a:solidFill>
                  <a:schemeClr val="bg1"/>
                </a:solidFill>
                <a:latin typeface="FlandersArtSans-Regular" panose="00000500000000000000" pitchFamily="2" charset="0"/>
              </a:defRPr>
            </a:lvl1pPr>
            <a:lvl5pPr algn="r">
              <a:defRPr>
                <a:solidFill>
                  <a:schemeClr val="bg1"/>
                </a:solidFill>
                <a:latin typeface="FlandersArtSans-Regular" panose="00000500000000000000" pitchFamily="2" charset="0"/>
              </a:defRPr>
            </a:lvl5pPr>
          </a:lstStyle>
          <a:p>
            <a:pPr lvl="0"/>
            <a:r>
              <a:rPr lang="nl-NL"/>
              <a:t>KLIK OM DE MODELSTIJLEN TE BEWERKEN</a:t>
            </a:r>
          </a:p>
          <a:p>
            <a:pPr lvl="4"/>
            <a:endParaRPr lang="nl-BE"/>
          </a:p>
        </p:txBody>
      </p:sp>
    </p:spTree>
    <p:extLst>
      <p:ext uri="{BB962C8B-B14F-4D97-AF65-F5344CB8AC3E}">
        <p14:creationId xmlns:p14="http://schemas.microsoft.com/office/powerpoint/2010/main" val="27502174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Tijdelijke aanduiding voor afbeelding 2"/>
          <p:cNvSpPr>
            <a:spLocks noGrp="1"/>
          </p:cNvSpPr>
          <p:nvPr>
            <p:ph type="pic" sz="quarter" idx="14"/>
          </p:nvPr>
        </p:nvSpPr>
        <p:spPr>
          <a:xfrm>
            <a:off x="0" y="-1"/>
            <a:ext cx="12192000" cy="6858001"/>
          </a:xfrm>
        </p:spPr>
        <p:txBody>
          <a:bodyPr anchor="ctr"/>
          <a:lstStyle>
            <a:lvl1pPr marL="0" indent="0" algn="r">
              <a:buNone/>
              <a:defRPr>
                <a:solidFill>
                  <a:srgbClr val="FF0000"/>
                </a:solidFill>
              </a:defRPr>
            </a:lvl1pPr>
          </a:lstStyle>
          <a:p>
            <a:endParaRPr lang="nl-BE"/>
          </a:p>
        </p:txBody>
      </p:sp>
      <p:grpSp>
        <p:nvGrpSpPr>
          <p:cNvPr id="11" name="Groep 10"/>
          <p:cNvGrpSpPr/>
          <p:nvPr userDrawn="1"/>
        </p:nvGrpSpPr>
        <p:grpSpPr>
          <a:xfrm>
            <a:off x="-1" y="0"/>
            <a:ext cx="9518104" cy="6858000"/>
            <a:chOff x="288001" y="288000"/>
            <a:chExt cx="6033505" cy="6265475"/>
          </a:xfrm>
          <a:solidFill>
            <a:schemeClr val="tx2"/>
          </a:solidFill>
        </p:grpSpPr>
        <p:sp>
          <p:nvSpPr>
            <p:cNvPr id="9" name="Rechthoek 8"/>
            <p:cNvSpPr>
              <a:spLocks/>
            </p:cNvSpPr>
            <p:nvPr userDrawn="1"/>
          </p:nvSpPr>
          <p:spPr>
            <a:xfrm flipV="1">
              <a:off x="288001" y="288000"/>
              <a:ext cx="4248000" cy="6265475"/>
            </a:xfrm>
            <a:prstGeom prst="rect">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10" name="Rechthoekige driehoek 9"/>
            <p:cNvSpPr/>
            <p:nvPr userDrawn="1"/>
          </p:nvSpPr>
          <p:spPr>
            <a:xfrm flipV="1">
              <a:off x="4536000" y="288000"/>
              <a:ext cx="1785506" cy="6264000"/>
            </a:xfrm>
            <a:prstGeom prst="rtTriangle">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grpSp>
      <p:sp>
        <p:nvSpPr>
          <p:cNvPr id="8" name="Titel 1"/>
          <p:cNvSpPr>
            <a:spLocks noGrp="1"/>
          </p:cNvSpPr>
          <p:nvPr>
            <p:ph type="ctrTitle"/>
          </p:nvPr>
        </p:nvSpPr>
        <p:spPr>
          <a:xfrm>
            <a:off x="1776001" y="756846"/>
            <a:ext cx="4608175" cy="1800000"/>
          </a:xfrm>
        </p:spPr>
        <p:txBody>
          <a:bodyPr anchor="b" anchorCtr="0">
            <a:noAutofit/>
          </a:bodyPr>
          <a:lstStyle>
            <a:lvl1pPr algn="l">
              <a:lnSpc>
                <a:spcPts val="3800"/>
              </a:lnSpc>
              <a:defRPr sz="37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5" name="Tijdelijke aanduiding voor inhoud 4"/>
          <p:cNvSpPr>
            <a:spLocks noGrp="1"/>
          </p:cNvSpPr>
          <p:nvPr>
            <p:ph sz="quarter" idx="13"/>
          </p:nvPr>
        </p:nvSpPr>
        <p:spPr>
          <a:xfrm>
            <a:off x="1776000" y="2987448"/>
            <a:ext cx="4150237" cy="2770098"/>
          </a:xfrm>
        </p:spPr>
        <p:txBody>
          <a:bodyPr/>
          <a:lstStyle>
            <a:lvl1pPr marL="0" indent="0">
              <a:lnSpc>
                <a:spcPts val="2500"/>
              </a:lnSpc>
              <a:spcBef>
                <a:spcPts val="0"/>
              </a:spcBef>
              <a:buFontTx/>
              <a:buNone/>
              <a:defRPr sz="2100">
                <a:solidFill>
                  <a:schemeClr val="bg1"/>
                </a:solidFill>
                <a:latin typeface="FlandersArtSans-Regular" panose="00000500000000000000"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3" name="Afbeelding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2364" y="396846"/>
            <a:ext cx="1845375" cy="719999"/>
          </a:xfrm>
          <a:prstGeom prst="rect">
            <a:avLst/>
          </a:prstGeom>
        </p:spPr>
      </p:pic>
    </p:spTree>
    <p:extLst>
      <p:ext uri="{BB962C8B-B14F-4D97-AF65-F5344CB8AC3E}">
        <p14:creationId xmlns:p14="http://schemas.microsoft.com/office/powerpoint/2010/main" val="145963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62E05-1637-1143-BE05-6B8119E53903}"/>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158E16B6-E189-0D4F-8751-4C70FAD3F17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5B7C0C2D-746D-EB4C-80A8-C874B792514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DB0312FD-1739-F240-A942-C2589692326E}"/>
              </a:ext>
            </a:extLst>
          </p:cNvPr>
          <p:cNvSpPr>
            <a:spLocks noGrp="1"/>
          </p:cNvSpPr>
          <p:nvPr>
            <p:ph type="dt" sz="half" idx="10"/>
          </p:nvPr>
        </p:nvSpPr>
        <p:spPr/>
        <p:txBody>
          <a:bodyPr/>
          <a:lstStyle/>
          <a:p>
            <a:fld id="{FEDC2832-79CB-954F-8312-3000959C9EDA}" type="datetimeFigureOut">
              <a:rPr lang="en-BE" smtClean="0"/>
              <a:t>6/25/24</a:t>
            </a:fld>
            <a:endParaRPr lang="en-BE"/>
          </a:p>
        </p:txBody>
      </p:sp>
      <p:sp>
        <p:nvSpPr>
          <p:cNvPr id="6" name="Footer Placeholder 5">
            <a:extLst>
              <a:ext uri="{FF2B5EF4-FFF2-40B4-BE49-F238E27FC236}">
                <a16:creationId xmlns:a16="http://schemas.microsoft.com/office/drawing/2014/main" id="{A54C70AC-FA16-9E45-8472-81FF3154154B}"/>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36EFB4A3-50F7-3643-975C-E3C03C8F2DBC}"/>
              </a:ext>
            </a:extLst>
          </p:cNvPr>
          <p:cNvSpPr>
            <a:spLocks noGrp="1"/>
          </p:cNvSpPr>
          <p:nvPr>
            <p:ph type="sldNum" sz="quarter" idx="12"/>
          </p:nvPr>
        </p:nvSpPr>
        <p:spPr/>
        <p:txBody>
          <a:bodyPr/>
          <a:lstStyle/>
          <a:p>
            <a:fld id="{0750E738-EA05-F546-821E-F9952370B158}" type="slidenum">
              <a:rPr lang="en-BE" smtClean="0"/>
              <a:t>‹nr.›</a:t>
            </a:fld>
            <a:endParaRPr lang="en-BE"/>
          </a:p>
        </p:txBody>
      </p:sp>
    </p:spTree>
    <p:extLst>
      <p:ext uri="{BB962C8B-B14F-4D97-AF65-F5344CB8AC3E}">
        <p14:creationId xmlns:p14="http://schemas.microsoft.com/office/powerpoint/2010/main" val="1722807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BAC83-5A2A-804D-9B2C-5C139EBE95B2}"/>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F3968446-2D7C-0E42-8EF9-B44FDDEFAF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3C241D6-0757-DD40-B2F1-143C9F20E6E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95525786-2CA4-894D-B7C5-028E045BA3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5150B88-D24A-F64B-9E66-3A8F4704A7F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8209E19E-DB38-9A45-950F-C79D58FB8550}"/>
              </a:ext>
            </a:extLst>
          </p:cNvPr>
          <p:cNvSpPr>
            <a:spLocks noGrp="1"/>
          </p:cNvSpPr>
          <p:nvPr>
            <p:ph type="dt" sz="half" idx="10"/>
          </p:nvPr>
        </p:nvSpPr>
        <p:spPr/>
        <p:txBody>
          <a:bodyPr/>
          <a:lstStyle/>
          <a:p>
            <a:fld id="{FEDC2832-79CB-954F-8312-3000959C9EDA}" type="datetimeFigureOut">
              <a:rPr lang="en-BE" smtClean="0"/>
              <a:t>6/25/24</a:t>
            </a:fld>
            <a:endParaRPr lang="en-BE"/>
          </a:p>
        </p:txBody>
      </p:sp>
      <p:sp>
        <p:nvSpPr>
          <p:cNvPr id="8" name="Footer Placeholder 7">
            <a:extLst>
              <a:ext uri="{FF2B5EF4-FFF2-40B4-BE49-F238E27FC236}">
                <a16:creationId xmlns:a16="http://schemas.microsoft.com/office/drawing/2014/main" id="{2395AEE8-52BB-364D-B8B4-6C4560AC4F06}"/>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31558BE4-4C1C-1246-B137-EE58F33280B0}"/>
              </a:ext>
            </a:extLst>
          </p:cNvPr>
          <p:cNvSpPr>
            <a:spLocks noGrp="1"/>
          </p:cNvSpPr>
          <p:nvPr>
            <p:ph type="sldNum" sz="quarter" idx="12"/>
          </p:nvPr>
        </p:nvSpPr>
        <p:spPr/>
        <p:txBody>
          <a:bodyPr/>
          <a:lstStyle/>
          <a:p>
            <a:fld id="{0750E738-EA05-F546-821E-F9952370B158}" type="slidenum">
              <a:rPr lang="en-BE" smtClean="0"/>
              <a:t>‹nr.›</a:t>
            </a:fld>
            <a:endParaRPr lang="en-BE"/>
          </a:p>
        </p:txBody>
      </p:sp>
    </p:spTree>
    <p:extLst>
      <p:ext uri="{BB962C8B-B14F-4D97-AF65-F5344CB8AC3E}">
        <p14:creationId xmlns:p14="http://schemas.microsoft.com/office/powerpoint/2010/main" val="46739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110E8-FF31-1441-B806-B46514AC11B3}"/>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59C669DE-61FE-024C-9C5A-1A480DD35689}"/>
              </a:ext>
            </a:extLst>
          </p:cNvPr>
          <p:cNvSpPr>
            <a:spLocks noGrp="1"/>
          </p:cNvSpPr>
          <p:nvPr>
            <p:ph type="dt" sz="half" idx="10"/>
          </p:nvPr>
        </p:nvSpPr>
        <p:spPr/>
        <p:txBody>
          <a:bodyPr/>
          <a:lstStyle/>
          <a:p>
            <a:fld id="{FEDC2832-79CB-954F-8312-3000959C9EDA}" type="datetimeFigureOut">
              <a:rPr lang="en-BE" smtClean="0"/>
              <a:t>6/25/24</a:t>
            </a:fld>
            <a:endParaRPr lang="en-BE"/>
          </a:p>
        </p:txBody>
      </p:sp>
      <p:sp>
        <p:nvSpPr>
          <p:cNvPr id="4" name="Footer Placeholder 3">
            <a:extLst>
              <a:ext uri="{FF2B5EF4-FFF2-40B4-BE49-F238E27FC236}">
                <a16:creationId xmlns:a16="http://schemas.microsoft.com/office/drawing/2014/main" id="{580479C6-3491-CC4F-A474-5EC834EB08B6}"/>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0A5039DD-3AD2-BB47-ADDE-176E017299B7}"/>
              </a:ext>
            </a:extLst>
          </p:cNvPr>
          <p:cNvSpPr>
            <a:spLocks noGrp="1"/>
          </p:cNvSpPr>
          <p:nvPr>
            <p:ph type="sldNum" sz="quarter" idx="12"/>
          </p:nvPr>
        </p:nvSpPr>
        <p:spPr/>
        <p:txBody>
          <a:bodyPr/>
          <a:lstStyle/>
          <a:p>
            <a:fld id="{0750E738-EA05-F546-821E-F9952370B158}" type="slidenum">
              <a:rPr lang="en-BE" smtClean="0"/>
              <a:t>‹nr.›</a:t>
            </a:fld>
            <a:endParaRPr lang="en-BE"/>
          </a:p>
        </p:txBody>
      </p:sp>
    </p:spTree>
    <p:extLst>
      <p:ext uri="{BB962C8B-B14F-4D97-AF65-F5344CB8AC3E}">
        <p14:creationId xmlns:p14="http://schemas.microsoft.com/office/powerpoint/2010/main" val="1260283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2E6B37-F7A3-B043-96A9-96EB25B9DB0C}"/>
              </a:ext>
            </a:extLst>
          </p:cNvPr>
          <p:cNvSpPr>
            <a:spLocks noGrp="1"/>
          </p:cNvSpPr>
          <p:nvPr>
            <p:ph type="dt" sz="half" idx="10"/>
          </p:nvPr>
        </p:nvSpPr>
        <p:spPr/>
        <p:txBody>
          <a:bodyPr/>
          <a:lstStyle/>
          <a:p>
            <a:fld id="{FEDC2832-79CB-954F-8312-3000959C9EDA}" type="datetimeFigureOut">
              <a:rPr lang="en-BE" smtClean="0"/>
              <a:t>6/25/24</a:t>
            </a:fld>
            <a:endParaRPr lang="en-BE"/>
          </a:p>
        </p:txBody>
      </p:sp>
      <p:sp>
        <p:nvSpPr>
          <p:cNvPr id="3" name="Footer Placeholder 2">
            <a:extLst>
              <a:ext uri="{FF2B5EF4-FFF2-40B4-BE49-F238E27FC236}">
                <a16:creationId xmlns:a16="http://schemas.microsoft.com/office/drawing/2014/main" id="{2334E8DB-3CFA-1240-B507-38A731CC31D7}"/>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F21CE826-00A3-DA4C-87CC-68533E3299BF}"/>
              </a:ext>
            </a:extLst>
          </p:cNvPr>
          <p:cNvSpPr>
            <a:spLocks noGrp="1"/>
          </p:cNvSpPr>
          <p:nvPr>
            <p:ph type="sldNum" sz="quarter" idx="12"/>
          </p:nvPr>
        </p:nvSpPr>
        <p:spPr/>
        <p:txBody>
          <a:bodyPr/>
          <a:lstStyle/>
          <a:p>
            <a:fld id="{0750E738-EA05-F546-821E-F9952370B158}" type="slidenum">
              <a:rPr lang="en-BE" smtClean="0"/>
              <a:t>‹nr.›</a:t>
            </a:fld>
            <a:endParaRPr lang="en-BE"/>
          </a:p>
        </p:txBody>
      </p:sp>
    </p:spTree>
    <p:extLst>
      <p:ext uri="{BB962C8B-B14F-4D97-AF65-F5344CB8AC3E}">
        <p14:creationId xmlns:p14="http://schemas.microsoft.com/office/powerpoint/2010/main" val="1159803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BBECD-623C-0240-913C-41A67DDD60E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6C30C28C-F6A5-EB49-96A7-21F51EC1C4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2C8DFD66-9F57-1344-A66D-69302C57D1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8DECD77-192A-9D4E-B171-54E47184C66B}"/>
              </a:ext>
            </a:extLst>
          </p:cNvPr>
          <p:cNvSpPr>
            <a:spLocks noGrp="1"/>
          </p:cNvSpPr>
          <p:nvPr>
            <p:ph type="dt" sz="half" idx="10"/>
          </p:nvPr>
        </p:nvSpPr>
        <p:spPr/>
        <p:txBody>
          <a:bodyPr/>
          <a:lstStyle/>
          <a:p>
            <a:fld id="{FEDC2832-79CB-954F-8312-3000959C9EDA}" type="datetimeFigureOut">
              <a:rPr lang="en-BE" smtClean="0"/>
              <a:t>6/25/24</a:t>
            </a:fld>
            <a:endParaRPr lang="en-BE"/>
          </a:p>
        </p:txBody>
      </p:sp>
      <p:sp>
        <p:nvSpPr>
          <p:cNvPr id="6" name="Footer Placeholder 5">
            <a:extLst>
              <a:ext uri="{FF2B5EF4-FFF2-40B4-BE49-F238E27FC236}">
                <a16:creationId xmlns:a16="http://schemas.microsoft.com/office/drawing/2014/main" id="{AB36B684-65B1-5A43-91DB-52EA4CE76591}"/>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8F7494CF-D915-CC41-8F55-B4279B1943C4}"/>
              </a:ext>
            </a:extLst>
          </p:cNvPr>
          <p:cNvSpPr>
            <a:spLocks noGrp="1"/>
          </p:cNvSpPr>
          <p:nvPr>
            <p:ph type="sldNum" sz="quarter" idx="12"/>
          </p:nvPr>
        </p:nvSpPr>
        <p:spPr/>
        <p:txBody>
          <a:bodyPr/>
          <a:lstStyle/>
          <a:p>
            <a:fld id="{0750E738-EA05-F546-821E-F9952370B158}" type="slidenum">
              <a:rPr lang="en-BE" smtClean="0"/>
              <a:t>‹nr.›</a:t>
            </a:fld>
            <a:endParaRPr lang="en-BE"/>
          </a:p>
        </p:txBody>
      </p:sp>
    </p:spTree>
    <p:extLst>
      <p:ext uri="{BB962C8B-B14F-4D97-AF65-F5344CB8AC3E}">
        <p14:creationId xmlns:p14="http://schemas.microsoft.com/office/powerpoint/2010/main" val="1042991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FE922-AA65-2A4B-982D-C05C638AC27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D2820D5F-D636-194F-8734-6E0FD19FF3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950B3C3E-B9F8-F441-9308-ABC2C86CE2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E7FA35A-C069-3641-A513-0E9E50BA73A1}"/>
              </a:ext>
            </a:extLst>
          </p:cNvPr>
          <p:cNvSpPr>
            <a:spLocks noGrp="1"/>
          </p:cNvSpPr>
          <p:nvPr>
            <p:ph type="dt" sz="half" idx="10"/>
          </p:nvPr>
        </p:nvSpPr>
        <p:spPr/>
        <p:txBody>
          <a:bodyPr/>
          <a:lstStyle/>
          <a:p>
            <a:fld id="{FEDC2832-79CB-954F-8312-3000959C9EDA}" type="datetimeFigureOut">
              <a:rPr lang="en-BE" smtClean="0"/>
              <a:t>6/25/24</a:t>
            </a:fld>
            <a:endParaRPr lang="en-BE"/>
          </a:p>
        </p:txBody>
      </p:sp>
      <p:sp>
        <p:nvSpPr>
          <p:cNvPr id="6" name="Footer Placeholder 5">
            <a:extLst>
              <a:ext uri="{FF2B5EF4-FFF2-40B4-BE49-F238E27FC236}">
                <a16:creationId xmlns:a16="http://schemas.microsoft.com/office/drawing/2014/main" id="{ED68A058-BD0B-454A-B417-16399604091A}"/>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6A17BB83-C2C3-DB4B-B282-C8F97A2DD582}"/>
              </a:ext>
            </a:extLst>
          </p:cNvPr>
          <p:cNvSpPr>
            <a:spLocks noGrp="1"/>
          </p:cNvSpPr>
          <p:nvPr>
            <p:ph type="sldNum" sz="quarter" idx="12"/>
          </p:nvPr>
        </p:nvSpPr>
        <p:spPr/>
        <p:txBody>
          <a:bodyPr/>
          <a:lstStyle/>
          <a:p>
            <a:fld id="{0750E738-EA05-F546-821E-F9952370B158}" type="slidenum">
              <a:rPr lang="en-BE" smtClean="0"/>
              <a:t>‹nr.›</a:t>
            </a:fld>
            <a:endParaRPr lang="en-BE"/>
          </a:p>
        </p:txBody>
      </p:sp>
    </p:spTree>
    <p:extLst>
      <p:ext uri="{BB962C8B-B14F-4D97-AF65-F5344CB8AC3E}">
        <p14:creationId xmlns:p14="http://schemas.microsoft.com/office/powerpoint/2010/main" val="2375674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31.xml"/><Relationship Id="rId7" Type="http://schemas.openxmlformats.org/officeDocument/2006/relationships/image" Target="../media/image18.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17.png"/><Relationship Id="rId5"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image" Target="../media/image2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2146C4-B847-544A-B41D-69BDA211D7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DB27F669-AFA9-A543-8361-5F8C7E0370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6B36FD2F-70FF-034D-9D90-0F0BEF323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DC2832-79CB-954F-8312-3000959C9EDA}" type="datetimeFigureOut">
              <a:rPr lang="en-BE" smtClean="0"/>
              <a:t>6/25/24</a:t>
            </a:fld>
            <a:endParaRPr lang="en-BE"/>
          </a:p>
        </p:txBody>
      </p:sp>
      <p:sp>
        <p:nvSpPr>
          <p:cNvPr id="5" name="Footer Placeholder 4">
            <a:extLst>
              <a:ext uri="{FF2B5EF4-FFF2-40B4-BE49-F238E27FC236}">
                <a16:creationId xmlns:a16="http://schemas.microsoft.com/office/drawing/2014/main" id="{4F44FE97-B42C-2C4F-8CB9-7EB5F39BCF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Slide Number Placeholder 5">
            <a:extLst>
              <a:ext uri="{FF2B5EF4-FFF2-40B4-BE49-F238E27FC236}">
                <a16:creationId xmlns:a16="http://schemas.microsoft.com/office/drawing/2014/main" id="{5EF985C8-E388-BA41-AECA-37B4D0D74F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50E738-EA05-F546-821E-F9952370B158}" type="slidenum">
              <a:rPr lang="en-BE" smtClean="0"/>
              <a:t>‹nr.›</a:t>
            </a:fld>
            <a:endParaRPr lang="en-BE"/>
          </a:p>
        </p:txBody>
      </p:sp>
    </p:spTree>
    <p:extLst>
      <p:ext uri="{BB962C8B-B14F-4D97-AF65-F5344CB8AC3E}">
        <p14:creationId xmlns:p14="http://schemas.microsoft.com/office/powerpoint/2010/main" val="3370913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00DFCD9-49D2-431D-AEF0-460F81D6E9B1}"/>
              </a:ext>
            </a:extLst>
          </p:cNvPr>
          <p:cNvSpPr>
            <a:spLocks noGrp="1"/>
          </p:cNvSpPr>
          <p:nvPr>
            <p:ph type="title"/>
          </p:nvPr>
        </p:nvSpPr>
        <p:spPr>
          <a:xfrm>
            <a:off x="608012" y="609600"/>
            <a:ext cx="10974387" cy="1260475"/>
          </a:xfrm>
          <a:prstGeom prst="rect">
            <a:avLst/>
          </a:prstGeom>
        </p:spPr>
        <p:txBody>
          <a:bodyPr vert="horz" lIns="0" tIns="0" rIns="0" bIns="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1A1FF30-489D-4AB5-A88C-47E64B22F2C0}"/>
              </a:ext>
            </a:extLst>
          </p:cNvPr>
          <p:cNvSpPr>
            <a:spLocks noGrp="1"/>
          </p:cNvSpPr>
          <p:nvPr>
            <p:ph type="body" idx="1"/>
          </p:nvPr>
        </p:nvSpPr>
        <p:spPr>
          <a:xfrm>
            <a:off x="608012" y="2005012"/>
            <a:ext cx="10974387" cy="3530549"/>
          </a:xfrm>
          <a:prstGeom prst="rect">
            <a:avLst/>
          </a:prstGeom>
        </p:spPr>
        <p:txBody>
          <a:bodyPr vert="horz" lIns="0" tIns="0" rIns="0" bIns="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11548903-E7B2-44D7-83DA-8D577D21B500}"/>
              </a:ext>
            </a:extLst>
          </p:cNvPr>
          <p:cNvSpPr>
            <a:spLocks noGrp="1"/>
          </p:cNvSpPr>
          <p:nvPr>
            <p:ph type="dt" sz="half" idx="2"/>
          </p:nvPr>
        </p:nvSpPr>
        <p:spPr>
          <a:xfrm>
            <a:off x="9782399" y="6112800"/>
            <a:ext cx="1800000" cy="745200"/>
          </a:xfrm>
          <a:prstGeom prst="rect">
            <a:avLst/>
          </a:prstGeom>
        </p:spPr>
        <p:txBody>
          <a:bodyPr vert="horz" lIns="0" tIns="0" rIns="0" bIns="0" rtlCol="0" anchor="t" anchorCtr="0"/>
          <a:lstStyle>
            <a:lvl1pPr algn="r">
              <a:defRPr sz="10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BE" sz="1000" b="0" i="0" u="none" strike="noStrike" kern="1200" cap="none" spc="0" normalizeH="0" baseline="0" noProof="0">
              <a:ln>
                <a:noFill/>
              </a:ln>
              <a:solidFill>
                <a:srgbClr val="53565A"/>
              </a:solidFill>
              <a:effectLst/>
              <a:uLnTx/>
              <a:uFillTx/>
              <a:latin typeface="Arial"/>
              <a:ea typeface="+mn-ea"/>
              <a:cs typeface="+mn-cs"/>
            </a:endParaRPr>
          </a:p>
        </p:txBody>
      </p:sp>
      <p:sp>
        <p:nvSpPr>
          <p:cNvPr id="5" name="Tijdelijke aanduiding voor voettekst 4">
            <a:extLst>
              <a:ext uri="{FF2B5EF4-FFF2-40B4-BE49-F238E27FC236}">
                <a16:creationId xmlns:a16="http://schemas.microsoft.com/office/drawing/2014/main" id="{3FB7997F-DC4C-46CA-A0B6-19A79948FD9F}"/>
              </a:ext>
            </a:extLst>
          </p:cNvPr>
          <p:cNvSpPr>
            <a:spLocks noGrp="1"/>
          </p:cNvSpPr>
          <p:nvPr>
            <p:ph type="ftr" sz="quarter" idx="3"/>
          </p:nvPr>
        </p:nvSpPr>
        <p:spPr>
          <a:xfrm>
            <a:off x="860013" y="6112800"/>
            <a:ext cx="4271499" cy="745200"/>
          </a:xfrm>
          <a:prstGeom prst="rect">
            <a:avLst/>
          </a:prstGeom>
        </p:spPr>
        <p:txBody>
          <a:bodyPr vert="horz" lIns="0" tIns="0" rIns="0" bIns="0" rtlCol="0" anchor="t" anchorCtr="0"/>
          <a:lstStyle>
            <a:lvl1pPr marL="108000" indent="-108000" algn="l">
              <a:buFont typeface="Arial" panose="020B0604020202020204" pitchFamily="34" charset="0"/>
              <a:buChar char="•"/>
              <a:defRPr sz="1000">
                <a:solidFill>
                  <a:schemeClr val="tx2"/>
                </a:solidFill>
              </a:defRPr>
            </a:lvl1pPr>
          </a:lstStyle>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00" b="0" i="0" u="none" strike="noStrike" kern="1200" cap="none" spc="0" normalizeH="0" baseline="0" noProof="0">
                <a:ln>
                  <a:noFill/>
                </a:ln>
                <a:solidFill>
                  <a:srgbClr val="53565A"/>
                </a:solidFill>
                <a:effectLst/>
                <a:uLnTx/>
                <a:uFillTx/>
                <a:latin typeface="Arial"/>
                <a:ea typeface="+mn-ea"/>
                <a:cs typeface="+mn-cs"/>
              </a:rPr>
              <a:t>Hier komt de titel van de presentatie</a:t>
            </a:r>
            <a:endParaRPr kumimoji="0" lang="nl-BE" sz="1000" b="0" i="0" u="none" strike="noStrike" kern="1200" cap="none" spc="0" normalizeH="0" baseline="0" noProof="0">
              <a:ln>
                <a:noFill/>
              </a:ln>
              <a:solidFill>
                <a:srgbClr val="53565A"/>
              </a:solidFill>
              <a:effectLst/>
              <a:uLnTx/>
              <a:uFillTx/>
              <a:latin typeface="Arial"/>
              <a:ea typeface="+mn-ea"/>
              <a:cs typeface="+mn-cs"/>
            </a:endParaRPr>
          </a:p>
        </p:txBody>
      </p:sp>
      <p:sp>
        <p:nvSpPr>
          <p:cNvPr id="6" name="Tijdelijke aanduiding voor dianummer 5">
            <a:extLst>
              <a:ext uri="{FF2B5EF4-FFF2-40B4-BE49-F238E27FC236}">
                <a16:creationId xmlns:a16="http://schemas.microsoft.com/office/drawing/2014/main" id="{3C2023A2-8C3F-4806-8080-901B5AF076C8}"/>
              </a:ext>
            </a:extLst>
          </p:cNvPr>
          <p:cNvSpPr>
            <a:spLocks noGrp="1"/>
          </p:cNvSpPr>
          <p:nvPr>
            <p:ph type="sldNum" sz="quarter" idx="4"/>
          </p:nvPr>
        </p:nvSpPr>
        <p:spPr>
          <a:xfrm>
            <a:off x="608013" y="6112800"/>
            <a:ext cx="252000" cy="745200"/>
          </a:xfrm>
          <a:prstGeom prst="rect">
            <a:avLst/>
          </a:prstGeom>
        </p:spPr>
        <p:txBody>
          <a:bodyPr vert="horz" lIns="0" tIns="0" rIns="0" bIns="0" rtlCol="0" anchor="t" anchorCtr="0"/>
          <a:lstStyle>
            <a:lvl1pPr algn="l">
              <a:defRPr sz="10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FEB45F4-A723-4960-9E19-747FE5E1055D}" type="slidenum">
              <a:rPr kumimoji="0" lang="nl-BE" sz="1000" b="0" i="0" u="none" strike="noStrike" kern="1200" cap="none" spc="0" normalizeH="0" baseline="0" noProof="0" smtClean="0">
                <a:ln>
                  <a:noFill/>
                </a:ln>
                <a:solidFill>
                  <a:srgbClr val="97999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BE" sz="1000" b="0" i="0" u="none" strike="noStrike" kern="1200" cap="none" spc="0" normalizeH="0" baseline="0" noProof="0">
              <a:ln>
                <a:noFill/>
              </a:ln>
              <a:solidFill>
                <a:srgbClr val="97999B"/>
              </a:solidFill>
              <a:effectLst/>
              <a:uLnTx/>
              <a:uFillTx/>
              <a:latin typeface="Arial"/>
              <a:ea typeface="+mn-ea"/>
              <a:cs typeface="+mn-cs"/>
            </a:endParaRPr>
          </a:p>
        </p:txBody>
      </p:sp>
    </p:spTree>
    <p:extLst>
      <p:ext uri="{BB962C8B-B14F-4D97-AF65-F5344CB8AC3E}">
        <p14:creationId xmlns:p14="http://schemas.microsoft.com/office/powerpoint/2010/main" val="3266339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dt="0"/>
  <p:txStyles>
    <p:titleStyle>
      <a:lvl1pPr algn="l" defTabSz="9144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0" indent="0" algn="l" defTabSz="914400" rtl="0" eaLnBrk="1" latinLnBrk="0" hangingPunct="1">
        <a:lnSpc>
          <a:spcPct val="110000"/>
        </a:lnSpc>
        <a:spcBef>
          <a:spcPts val="0"/>
        </a:spcBef>
        <a:buFont typeface="Arial" panose="020B0604020202020204" pitchFamily="34" charset="0"/>
        <a:buNone/>
        <a:defRPr sz="2000" kern="1200">
          <a:solidFill>
            <a:schemeClr val="tx2"/>
          </a:solidFill>
          <a:latin typeface="+mn-lt"/>
          <a:ea typeface="+mn-ea"/>
          <a:cs typeface="+mn-cs"/>
        </a:defRPr>
      </a:lvl1pPr>
      <a:lvl2pPr marL="357188" indent="-357188" algn="l" defTabSz="914400" rtl="0" eaLnBrk="1" latinLnBrk="0" hangingPunct="1">
        <a:lnSpc>
          <a:spcPct val="110000"/>
        </a:lnSpc>
        <a:spcBef>
          <a:spcPts val="0"/>
        </a:spcBef>
        <a:buFont typeface="Arial" panose="020B0604020202020204" pitchFamily="34" charset="0"/>
        <a:buChar char="•"/>
        <a:defRPr sz="2000" b="0" kern="1200">
          <a:solidFill>
            <a:schemeClr val="tx2"/>
          </a:solidFill>
          <a:latin typeface="+mn-lt"/>
          <a:ea typeface="+mn-ea"/>
          <a:cs typeface="+mn-cs"/>
        </a:defRPr>
      </a:lvl2pPr>
      <a:lvl3pPr marL="700088" indent="-342900" algn="l" defTabSz="914400" rtl="0" eaLnBrk="1" latinLnBrk="0" hangingPunct="1">
        <a:lnSpc>
          <a:spcPct val="110000"/>
        </a:lnSpc>
        <a:spcBef>
          <a:spcPts val="0"/>
        </a:spcBef>
        <a:buFont typeface="Arial" panose="020B0604020202020204" pitchFamily="34" charset="0"/>
        <a:buChar char="•"/>
        <a:defRPr sz="2000" kern="1200">
          <a:solidFill>
            <a:schemeClr val="tx2"/>
          </a:solidFill>
          <a:latin typeface="+mn-lt"/>
          <a:ea typeface="+mn-ea"/>
          <a:cs typeface="+mn-cs"/>
        </a:defRPr>
      </a:lvl3pPr>
      <a:lvl4pPr marL="987425" indent="-273050" algn="l" defTabSz="914400" rtl="0" eaLnBrk="1" latinLnBrk="0" hangingPunct="1">
        <a:lnSpc>
          <a:spcPct val="110000"/>
        </a:lnSpc>
        <a:spcBef>
          <a:spcPts val="0"/>
        </a:spcBef>
        <a:buFont typeface="Arial" panose="020B0604020202020204" pitchFamily="34" charset="0"/>
        <a:buChar char="•"/>
        <a:tabLst>
          <a:tab pos="8158163" algn="l"/>
        </a:tabLst>
        <a:defRPr sz="2000" kern="1200">
          <a:solidFill>
            <a:schemeClr val="tx2"/>
          </a:solidFill>
          <a:latin typeface="+mn-lt"/>
          <a:ea typeface="+mn-ea"/>
          <a:cs typeface="+mn-cs"/>
        </a:defRPr>
      </a:lvl4pPr>
      <a:lvl5pPr marL="1250950" indent="-263525" algn="l" defTabSz="914400" rtl="0" eaLnBrk="1" latinLnBrk="0" hangingPunct="1">
        <a:lnSpc>
          <a:spcPct val="110000"/>
        </a:lnSpc>
        <a:spcBef>
          <a:spcPts val="0"/>
        </a:spcBef>
        <a:buFont typeface="Arial" panose="020B0604020202020204" pitchFamily="34" charset="0"/>
        <a:buChar char="•"/>
        <a:defRPr sz="2000" kern="1200">
          <a:solidFill>
            <a:schemeClr val="tx2"/>
          </a:solidFill>
          <a:latin typeface="+mn-lt"/>
          <a:ea typeface="+mn-ea"/>
          <a:cs typeface="+mn-cs"/>
        </a:defRPr>
      </a:lvl5pPr>
      <a:lvl6pPr marL="98425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
          <p15:clr>
            <a:srgbClr val="F26B43"/>
          </p15:clr>
        </p15:guide>
        <p15:guide id="2" pos="7296">
          <p15:clr>
            <a:srgbClr val="F26B43"/>
          </p15:clr>
        </p15:guide>
        <p15:guide id="3" orient="horz" pos="384">
          <p15:clr>
            <a:srgbClr val="F26B43"/>
          </p15:clr>
        </p15:guide>
        <p15:guide id="4" orient="horz" pos="3929">
          <p15:clr>
            <a:srgbClr val="F26B43"/>
          </p15:clr>
        </p15:guide>
        <p15:guide id="5" orient="horz" pos="95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728000" y="756000"/>
            <a:ext cx="9888000" cy="1116000"/>
          </a:xfrm>
          <a:prstGeom prst="rect">
            <a:avLst/>
          </a:prstGeom>
        </p:spPr>
        <p:txBody>
          <a:bodyPr vert="horz" lIns="0" tIns="0" rIns="0" bIns="0" rtlCol="0" anchor="t" anchorCtr="0">
            <a:noAutofit/>
          </a:bodyPr>
          <a:lstStyle/>
          <a:p>
            <a:r>
              <a:rPr lang="nl-NL"/>
              <a:t>Klik om de stijl te bewerken</a:t>
            </a:r>
            <a:endParaRPr lang="nl-BE"/>
          </a:p>
        </p:txBody>
      </p:sp>
      <p:sp>
        <p:nvSpPr>
          <p:cNvPr id="10" name="Tijdelijke aanduiding voor tekst 2"/>
          <p:cNvSpPr>
            <a:spLocks noGrp="1"/>
          </p:cNvSpPr>
          <p:nvPr>
            <p:ph type="body" idx="1"/>
          </p:nvPr>
        </p:nvSpPr>
        <p:spPr>
          <a:xfrm>
            <a:off x="1728000" y="1915200"/>
            <a:ext cx="992640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25492815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hf hdr="0" ftr="0" dt="0"/>
  <p:txStyles>
    <p:titleStyle>
      <a:lvl1pPr algn="l" defTabSz="914400" rtl="0" eaLnBrk="1" latinLnBrk="0" hangingPunct="1">
        <a:lnSpc>
          <a:spcPts val="3800"/>
        </a:lnSpc>
        <a:spcBef>
          <a:spcPct val="0"/>
        </a:spcBef>
        <a:buNone/>
        <a:defRPr sz="37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Tx/>
        <a:buBlip>
          <a:blip r:embed="rId6"/>
        </a:buBlip>
        <a:tabLst/>
        <a:defRPr sz="2200" kern="1200" spc="0" baseline="0">
          <a:solidFill>
            <a:schemeClr val="tx1"/>
          </a:solidFill>
          <a:latin typeface="FlandersArtSans-Bold" panose="000008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7"/>
        </a:buBlip>
        <a:tabLst/>
        <a:defRPr sz="2200" kern="1200" spc="0" baseline="0">
          <a:solidFill>
            <a:schemeClr val="tx1"/>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8"/>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9"/>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28.pn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emf"/><Relationship Id="rId4" Type="http://schemas.openxmlformats.org/officeDocument/2006/relationships/image" Target="../media/image43.emf"/></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88.jpg"/><Relationship Id="rId4" Type="http://schemas.openxmlformats.org/officeDocument/2006/relationships/image" Target="../media/image87.jpg"/></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7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94.jp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hyperlink" Target="https://www.vlaamsbouwmeester.be/nl/publicaties" TargetMode="External"/><Relationship Id="rId5" Type="http://schemas.openxmlformats.org/officeDocument/2006/relationships/hyperlink" Target="https://www.herbestemmingkerken.be/" TargetMode="External"/><Relationship Id="rId4" Type="http://schemas.openxmlformats.org/officeDocument/2006/relationships/hyperlink" Target="https://www.parcum.be/nl/herbestemming-kerken"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7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hyperlink" Target="https://www.parcum.be/nl/herbestemming-kerken/circuskerk" TargetMode="External"/><Relationship Id="rId5" Type="http://schemas.openxmlformats.org/officeDocument/2006/relationships/image" Target="../media/image97.jpeg"/><Relationship Id="rId4" Type="http://schemas.openxmlformats.org/officeDocument/2006/relationships/hyperlink" Target="https://www.parcum.be/nl/herbestemming-kerken/sportkapel-sint-paulus"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http://www.onroerenderfgoed.b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3F11DAA-EC37-2DB8-47A5-3506D9A6BB2D}"/>
              </a:ext>
            </a:extLst>
          </p:cNvPr>
          <p:cNvPicPr>
            <a:picLocks noGrp="1" noRot="1" noChangeAspect="1" noMove="1" noResize="1" noEditPoints="1" noAdjustHandles="1" noChangeArrowheads="1" noChangeShapeType="1" noCrop="1"/>
          </p:cNvPicPr>
          <p:nvPr/>
        </p:nvPicPr>
        <p:blipFill>
          <a:blip r:embed="rId3"/>
          <a:srcRect/>
          <a:stretch/>
        </p:blipFill>
        <p:spPr>
          <a:xfrm>
            <a:off x="6344" y="7129"/>
            <a:ext cx="12192013" cy="6850871"/>
          </a:xfrm>
          <a:prstGeom prst="rect">
            <a:avLst/>
          </a:prstGeom>
        </p:spPr>
      </p:pic>
      <p:sp>
        <p:nvSpPr>
          <p:cNvPr id="22" name="Tijdelijke aanduiding voor inhoud 2">
            <a:extLst>
              <a:ext uri="{FF2B5EF4-FFF2-40B4-BE49-F238E27FC236}">
                <a16:creationId xmlns:a16="http://schemas.microsoft.com/office/drawing/2014/main" id="{A76F7B55-950B-2814-3DCA-0D822BA22367}"/>
              </a:ext>
            </a:extLst>
          </p:cNvPr>
          <p:cNvSpPr txBox="1">
            <a:spLocks noGrp="1" noRot="1" noMove="1" noResize="1" noEditPoints="1" noAdjustHandles="1" noChangeArrowheads="1" noChangeShapeType="1"/>
          </p:cNvSpPr>
          <p:nvPr/>
        </p:nvSpPr>
        <p:spPr>
          <a:xfrm>
            <a:off x="6089860" y="4423077"/>
            <a:ext cx="4778455" cy="10208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nl-BE" sz="1600" b="1" dirty="0">
                <a:solidFill>
                  <a:srgbClr val="8D4D96"/>
                </a:solidFill>
                <a:latin typeface="Century Gothic" panose="020B0502020202020204" pitchFamily="34" charset="0"/>
                <a:cs typeface="Cordia New" panose="020B0304020202020204" pitchFamily="34" charset="-34"/>
              </a:rPr>
              <a:t>Bestemmingsprofiel</a:t>
            </a:r>
          </a:p>
          <a:p>
            <a:pPr marL="0" indent="0" algn="r">
              <a:lnSpc>
                <a:spcPct val="100000"/>
              </a:lnSpc>
              <a:buFont typeface="Arial" panose="020B0604020202020204" pitchFamily="34" charset="0"/>
              <a:buNone/>
            </a:pPr>
            <a:r>
              <a:rPr lang="nl-BE" sz="1600" dirty="0">
                <a:solidFill>
                  <a:srgbClr val="8D4D96"/>
                </a:solidFill>
                <a:latin typeface="Century Gothic" panose="020B0502020202020204" pitchFamily="34" charset="0"/>
                <a:cs typeface="Cordia New" panose="020B0304020202020204" pitchFamily="34" charset="-34"/>
              </a:rPr>
              <a:t>Toeko</a:t>
            </a:r>
            <a:r>
              <a:rPr lang="nl-BE" sz="1600" dirty="0">
                <a:solidFill>
                  <a:srgbClr val="8D4D96"/>
                </a:solidFill>
                <a:latin typeface="Century Gothic" panose="020B0502020202020204" pitchFamily="34" charset="0"/>
              </a:rPr>
              <a:t>mstgerichte kerkgebouwen: </a:t>
            </a:r>
            <a:br>
              <a:rPr lang="nl-BE" sz="1600" dirty="0">
                <a:solidFill>
                  <a:srgbClr val="8D4D96"/>
                </a:solidFill>
                <a:latin typeface="Century Gothic" panose="020B0502020202020204" pitchFamily="34" charset="0"/>
              </a:rPr>
            </a:br>
            <a:r>
              <a:rPr lang="nl-BE" sz="1600" dirty="0">
                <a:solidFill>
                  <a:srgbClr val="8D4D96"/>
                </a:solidFill>
                <a:latin typeface="Century Gothic" panose="020B0502020202020204" pitchFamily="34" charset="0"/>
              </a:rPr>
              <a:t>profiel-werksessie </a:t>
            </a:r>
          </a:p>
        </p:txBody>
      </p:sp>
      <p:sp>
        <p:nvSpPr>
          <p:cNvPr id="63" name="Tekstvak 62">
            <a:extLst>
              <a:ext uri="{FF2B5EF4-FFF2-40B4-BE49-F238E27FC236}">
                <a16:creationId xmlns:a16="http://schemas.microsoft.com/office/drawing/2014/main" id="{E787C035-F05E-9A1D-2221-6F6D3564550F}"/>
              </a:ext>
            </a:extLst>
          </p:cNvPr>
          <p:cNvSpPr txBox="1">
            <a:spLocks noGrp="1" noRot="1" noMove="1" noResize="1" noEditPoints="1" noAdjustHandles="1" noChangeArrowheads="1" noChangeShapeType="1"/>
          </p:cNvSpPr>
          <p:nvPr/>
        </p:nvSpPr>
        <p:spPr>
          <a:xfrm>
            <a:off x="9726564" y="6417413"/>
            <a:ext cx="2209259" cy="307777"/>
          </a:xfrm>
          <a:prstGeom prst="rect">
            <a:avLst/>
          </a:prstGeom>
          <a:noFill/>
        </p:spPr>
        <p:txBody>
          <a:bodyPr wrap="none" rtlCol="0">
            <a:spAutoFit/>
          </a:bodyPr>
          <a:lstStyle/>
          <a:p>
            <a:r>
              <a:rPr lang="nl-BE" sz="1400" dirty="0">
                <a:solidFill>
                  <a:schemeClr val="bg1">
                    <a:lumMod val="65000"/>
                  </a:schemeClr>
                </a:solidFill>
                <a:latin typeface="FlandersArtSans-Bold" pitchFamily="2" charset="77"/>
              </a:rPr>
              <a:t>www.onroerenderfgoed.be</a:t>
            </a:r>
          </a:p>
        </p:txBody>
      </p:sp>
      <p:pic>
        <p:nvPicPr>
          <p:cNvPr id="66" name="Afbeelding 65" descr="Afbeelding met Lettertype, Graphics, typografie, tekst&#10;&#10;Automatisch gegenereerde beschrijving">
            <a:extLst>
              <a:ext uri="{FF2B5EF4-FFF2-40B4-BE49-F238E27FC236}">
                <a16:creationId xmlns:a16="http://schemas.microsoft.com/office/drawing/2014/main" id="{38A988F9-B86C-4D82-5E80-5FF574CDF5E9}"/>
              </a:ext>
            </a:extLst>
          </p:cNvPr>
          <p:cNvPicPr>
            <a:picLocks noGrp="1" noRot="1" noChangeAspect="1" noMove="1" noResize="1" noEditPoints="1" noAdjustHandles="1" noChangeArrowheads="1" noChangeShapeType="1" noCrop="1"/>
          </p:cNvPicPr>
          <p:nvPr/>
        </p:nvPicPr>
        <p:blipFill>
          <a:blip r:embed="rId4" cstate="screen">
            <a:alphaModFix amt="36000"/>
            <a:extLst>
              <a:ext uri="{28A0092B-C50C-407E-A947-70E740481C1C}">
                <a14:useLocalDpi xmlns:a14="http://schemas.microsoft.com/office/drawing/2010/main"/>
              </a:ext>
            </a:extLst>
          </a:blip>
          <a:stretch>
            <a:fillRect/>
          </a:stretch>
        </p:blipFill>
        <p:spPr>
          <a:xfrm>
            <a:off x="201544" y="6155871"/>
            <a:ext cx="913813" cy="514020"/>
          </a:xfrm>
          <a:prstGeom prst="rect">
            <a:avLst/>
          </a:prstGeom>
        </p:spPr>
      </p:pic>
      <p:pic>
        <p:nvPicPr>
          <p:cNvPr id="70" name="Afbeelding 69" descr="Afbeelding met tekst, Lettertype, logo, Graphics&#10;&#10;Automatisch gegenereerde beschrijving">
            <a:extLst>
              <a:ext uri="{FF2B5EF4-FFF2-40B4-BE49-F238E27FC236}">
                <a16:creationId xmlns:a16="http://schemas.microsoft.com/office/drawing/2014/main" id="{57153CAF-7ECE-099A-B3E6-E47746AFA15E}"/>
              </a:ext>
            </a:extLst>
          </p:cNvPr>
          <p:cNvPicPr>
            <a:picLocks noGrp="1" noRot="1" noChangeAspect="1" noMove="1" noResize="1" noEditPoints="1" noAdjustHandles="1" noChangeArrowheads="1" noChangeShapeType="1" noCrop="1"/>
          </p:cNvPicPr>
          <p:nvPr/>
        </p:nvPicPr>
        <p:blipFill>
          <a:blip r:embed="rId5" cstate="screen">
            <a:alphaModFix amt="35000"/>
            <a:extLst>
              <a:ext uri="{28A0092B-C50C-407E-A947-70E740481C1C}">
                <a14:useLocalDpi xmlns:a14="http://schemas.microsoft.com/office/drawing/2010/main"/>
              </a:ext>
            </a:extLst>
          </a:blip>
          <a:stretch>
            <a:fillRect/>
          </a:stretch>
        </p:blipFill>
        <p:spPr>
          <a:xfrm>
            <a:off x="9885059" y="220068"/>
            <a:ext cx="2324525" cy="906171"/>
          </a:xfrm>
          <a:prstGeom prst="rect">
            <a:avLst/>
          </a:prstGeom>
        </p:spPr>
      </p:pic>
    </p:spTree>
    <p:extLst>
      <p:ext uri="{BB962C8B-B14F-4D97-AF65-F5344CB8AC3E}">
        <p14:creationId xmlns:p14="http://schemas.microsoft.com/office/powerpoint/2010/main" val="3103970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A276A5E0-0015-ADDC-2B4B-3327A1B3092B}"/>
              </a:ext>
            </a:extLst>
          </p:cNvPr>
          <p:cNvSpPr>
            <a:spLocks noGrp="1" noRot="1" noMove="1" noResize="1" noEditPoints="1" noAdjustHandles="1" noChangeArrowheads="1" noChangeShapeType="1"/>
          </p:cNvSpPr>
          <p:nvPr/>
        </p:nvSpPr>
        <p:spPr>
          <a:xfrm>
            <a:off x="0" y="0"/>
            <a:ext cx="12192000" cy="6858000"/>
          </a:xfrm>
          <a:prstGeom prst="rect">
            <a:avLst/>
          </a:prstGeom>
          <a:solidFill>
            <a:srgbClr val="EEEDED"/>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13">
            <a:extLst>
              <a:ext uri="{FF2B5EF4-FFF2-40B4-BE49-F238E27FC236}">
                <a16:creationId xmlns:a16="http://schemas.microsoft.com/office/drawing/2014/main" id="{8B23ED9B-8686-B310-570F-DEDF26E0C0A6}"/>
              </a:ext>
            </a:extLst>
          </p:cNvPr>
          <p:cNvSpPr>
            <a:spLocks noGrp="1" noRot="1" noMove="1" noResize="1" noEditPoints="1" noAdjustHandles="1" noChangeArrowheads="1" noChangeShapeType="1"/>
          </p:cNvSpPr>
          <p:nvPr/>
        </p:nvSpPr>
        <p:spPr>
          <a:xfrm>
            <a:off x="6319535" y="1860550"/>
            <a:ext cx="4834960" cy="28406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pic>
        <p:nvPicPr>
          <p:cNvPr id="4" name="Afbeelding 3" descr="Afbeelding met tekst, ontwerp, Lettertype, grafische vormgeving&#10;&#10;Automatisch gegenereerde beschrijving">
            <a:extLst>
              <a:ext uri="{FF2B5EF4-FFF2-40B4-BE49-F238E27FC236}">
                <a16:creationId xmlns:a16="http://schemas.microsoft.com/office/drawing/2014/main" id="{88FDB44E-A590-7E3B-F8E2-752AC23F6A92}"/>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6424578" y="1994651"/>
            <a:ext cx="4617964" cy="2607037"/>
          </a:xfrm>
          <a:prstGeom prst="rect">
            <a:avLst/>
          </a:prstGeom>
        </p:spPr>
      </p:pic>
      <p:sp>
        <p:nvSpPr>
          <p:cNvPr id="36" name="Ovaal 35">
            <a:extLst>
              <a:ext uri="{FF2B5EF4-FFF2-40B4-BE49-F238E27FC236}">
                <a16:creationId xmlns:a16="http://schemas.microsoft.com/office/drawing/2014/main" id="{44BFF58C-9CF6-14D4-6858-3B8F2787EFF5}"/>
              </a:ext>
            </a:extLst>
          </p:cNvPr>
          <p:cNvSpPr>
            <a:spLocks noGrp="1" noRot="1" noMove="1" noResize="1" noEditPoints="1" noAdjustHandles="1" noChangeArrowheads="1" noChangeShapeType="1"/>
          </p:cNvSpPr>
          <p:nvPr/>
        </p:nvSpPr>
        <p:spPr>
          <a:xfrm>
            <a:off x="6199158" y="1535920"/>
            <a:ext cx="450840" cy="453022"/>
          </a:xfrm>
          <a:prstGeom prst="ellipse">
            <a:avLst/>
          </a:prstGeom>
          <a:solidFill>
            <a:srgbClr val="B05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a:t>4</a:t>
            </a:r>
          </a:p>
        </p:txBody>
      </p:sp>
      <p:pic>
        <p:nvPicPr>
          <p:cNvPr id="40" name="Afbeelding 39">
            <a:extLst>
              <a:ext uri="{FF2B5EF4-FFF2-40B4-BE49-F238E27FC236}">
                <a16:creationId xmlns:a16="http://schemas.microsoft.com/office/drawing/2014/main" id="{6C447702-E396-415F-F43E-6E4E772155AE}"/>
              </a:ext>
            </a:extLst>
          </p:cNvPr>
          <p:cNvPicPr>
            <a:picLocks noGrp="1" noRot="1" noChangeAspect="1" noMove="1" noResize="1" noEditPoints="1" noAdjustHandles="1" noChangeArrowheads="1" noChangeShapeType="1" noCrop="1"/>
          </p:cNvPicPr>
          <p:nvPr/>
        </p:nvPicPr>
        <p:blipFill>
          <a:blip r:embed="rId5"/>
          <a:srcRect/>
          <a:stretch/>
        </p:blipFill>
        <p:spPr>
          <a:xfrm>
            <a:off x="1374469" y="1803469"/>
            <a:ext cx="4156831" cy="2936477"/>
          </a:xfrm>
          <a:prstGeom prst="rect">
            <a:avLst/>
          </a:prstGeom>
        </p:spPr>
      </p:pic>
      <p:sp>
        <p:nvSpPr>
          <p:cNvPr id="41" name="Ovaal 40">
            <a:extLst>
              <a:ext uri="{FF2B5EF4-FFF2-40B4-BE49-F238E27FC236}">
                <a16:creationId xmlns:a16="http://schemas.microsoft.com/office/drawing/2014/main" id="{B6E3E897-566B-02CA-E92F-699E87B37A22}"/>
              </a:ext>
            </a:extLst>
          </p:cNvPr>
          <p:cNvSpPr>
            <a:spLocks noGrp="1" noRot="1" noMove="1" noResize="1" noEditPoints="1" noAdjustHandles="1" noChangeArrowheads="1" noChangeShapeType="1"/>
          </p:cNvSpPr>
          <p:nvPr/>
        </p:nvSpPr>
        <p:spPr>
          <a:xfrm>
            <a:off x="1047988" y="1535920"/>
            <a:ext cx="450840" cy="453022"/>
          </a:xfrm>
          <a:prstGeom prst="ellipse">
            <a:avLst/>
          </a:prstGeom>
          <a:solidFill>
            <a:srgbClr val="B05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a:t>3</a:t>
            </a:r>
          </a:p>
        </p:txBody>
      </p:sp>
      <p:sp>
        <p:nvSpPr>
          <p:cNvPr id="42" name="Tekstvak 41">
            <a:extLst>
              <a:ext uri="{FF2B5EF4-FFF2-40B4-BE49-F238E27FC236}">
                <a16:creationId xmlns:a16="http://schemas.microsoft.com/office/drawing/2014/main" id="{63FCDF29-E04F-F9E6-4950-8288768993BB}"/>
              </a:ext>
            </a:extLst>
          </p:cNvPr>
          <p:cNvSpPr txBox="1">
            <a:spLocks noGrp="1" noRot="1" noMove="1" noResize="1" noEditPoints="1" noAdjustHandles="1" noChangeArrowheads="1" noChangeShapeType="1"/>
          </p:cNvSpPr>
          <p:nvPr/>
        </p:nvSpPr>
        <p:spPr>
          <a:xfrm>
            <a:off x="1290040" y="4881193"/>
            <a:ext cx="3100212" cy="738664"/>
          </a:xfrm>
          <a:prstGeom prst="rect">
            <a:avLst/>
          </a:prstGeom>
          <a:noFill/>
        </p:spPr>
        <p:txBody>
          <a:bodyPr wrap="square">
            <a:spAutoFit/>
          </a:bodyPr>
          <a:lstStyle/>
          <a:p>
            <a:r>
              <a:rPr lang="nl-BE" sz="1400" b="1" dirty="0">
                <a:solidFill>
                  <a:srgbClr val="944EA1"/>
                </a:solidFill>
                <a:effectLst/>
                <a:latin typeface="Century Gothic" panose="020B0502020202020204" pitchFamily="34" charset="0"/>
              </a:rPr>
              <a:t>Bezoekwijzer</a:t>
            </a:r>
            <a:r>
              <a:rPr lang="nl-BE" sz="1400" dirty="0">
                <a:solidFill>
                  <a:srgbClr val="944EA1"/>
                </a:solidFill>
                <a:effectLst/>
                <a:latin typeface="Century Gothic" panose="020B0502020202020204" pitchFamily="34" charset="0"/>
              </a:rPr>
              <a:t>: om je op een nieuwe manier naar je kerk te laten kijken </a:t>
            </a:r>
          </a:p>
        </p:txBody>
      </p:sp>
      <p:sp>
        <p:nvSpPr>
          <p:cNvPr id="43" name="Tekstvak 42">
            <a:extLst>
              <a:ext uri="{FF2B5EF4-FFF2-40B4-BE49-F238E27FC236}">
                <a16:creationId xmlns:a16="http://schemas.microsoft.com/office/drawing/2014/main" id="{D913BA8D-A724-1D1C-0893-97C3323608F8}"/>
              </a:ext>
            </a:extLst>
          </p:cNvPr>
          <p:cNvSpPr txBox="1">
            <a:spLocks noGrp="1" noRot="1" noMove="1" noResize="1" noEditPoints="1" noAdjustHandles="1" noChangeArrowheads="1" noChangeShapeType="1"/>
          </p:cNvSpPr>
          <p:nvPr/>
        </p:nvSpPr>
        <p:spPr>
          <a:xfrm>
            <a:off x="6257408" y="4881193"/>
            <a:ext cx="4087503" cy="738664"/>
          </a:xfrm>
          <a:prstGeom prst="rect">
            <a:avLst/>
          </a:prstGeom>
          <a:noFill/>
        </p:spPr>
        <p:txBody>
          <a:bodyPr wrap="square">
            <a:spAutoFit/>
          </a:bodyPr>
          <a:lstStyle/>
          <a:p>
            <a:r>
              <a:rPr lang="nl-BE" sz="1400" b="1" dirty="0">
                <a:solidFill>
                  <a:srgbClr val="944EA1"/>
                </a:solidFill>
                <a:effectLst/>
                <a:latin typeface="Century Gothic" panose="020B0502020202020204" pitchFamily="34" charset="0"/>
              </a:rPr>
              <a:t>Presentatie profiel-werksessie: </a:t>
            </a:r>
            <a:r>
              <a:rPr lang="nl-BE" sz="1400" dirty="0">
                <a:solidFill>
                  <a:srgbClr val="944EA1"/>
                </a:solidFill>
                <a:effectLst/>
                <a:latin typeface="Century Gothic" panose="020B0502020202020204" pitchFamily="34" charset="0"/>
              </a:rPr>
              <a:t>dit helpt je om de kerken op een overzichtelijke manier presenteren tijdens de profielwerksessie. </a:t>
            </a:r>
          </a:p>
        </p:txBody>
      </p:sp>
      <p:sp>
        <p:nvSpPr>
          <p:cNvPr id="44" name="Titel 1">
            <a:extLst>
              <a:ext uri="{FF2B5EF4-FFF2-40B4-BE49-F238E27FC236}">
                <a16:creationId xmlns:a16="http://schemas.microsoft.com/office/drawing/2014/main" id="{53C3DE3A-3CFE-C1B5-23C2-B3A6BD9513D6}"/>
              </a:ext>
            </a:extLst>
          </p:cNvPr>
          <p:cNvSpPr txBox="1">
            <a:spLocks noGrp="1" noRot="1" noMove="1" noResize="1" noEditPoints="1" noAdjustHandles="1" noChangeArrowheads="1" noChangeShapeType="1"/>
          </p:cNvSpPr>
          <p:nvPr/>
        </p:nvSpPr>
        <p:spPr>
          <a:xfrm>
            <a:off x="136228" y="66330"/>
            <a:ext cx="5515272"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dirty="0">
                <a:solidFill>
                  <a:srgbClr val="8D4D96"/>
                </a:solidFill>
                <a:latin typeface="Century Gothic" panose="020B0502020202020204" pitchFamily="34" charset="0"/>
                <a:cs typeface="Cordia New" panose="020B0304020202020204" pitchFamily="34" charset="-34"/>
              </a:rPr>
              <a:t>Overzicht Tools </a:t>
            </a:r>
          </a:p>
        </p:txBody>
      </p:sp>
    </p:spTree>
    <p:extLst>
      <p:ext uri="{BB962C8B-B14F-4D97-AF65-F5344CB8AC3E}">
        <p14:creationId xmlns:p14="http://schemas.microsoft.com/office/powerpoint/2010/main" val="1806020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A276A5E0-0015-ADDC-2B4B-3327A1B3092B}"/>
              </a:ext>
            </a:extLst>
          </p:cNvPr>
          <p:cNvSpPr>
            <a:spLocks noGrp="1" noRot="1" noMove="1" noResize="1" noEditPoints="1" noAdjustHandles="1" noChangeArrowheads="1" noChangeShapeType="1"/>
          </p:cNvSpPr>
          <p:nvPr/>
        </p:nvSpPr>
        <p:spPr>
          <a:xfrm>
            <a:off x="0" y="0"/>
            <a:ext cx="12192000" cy="6858000"/>
          </a:xfrm>
          <a:prstGeom prst="rect">
            <a:avLst/>
          </a:prstGeom>
          <a:solidFill>
            <a:srgbClr val="EEEDED"/>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2" descr="Afbeelding met tekst, schermopname, ontwerp&#10;&#10;Automatisch gegenereerde beschrijving">
            <a:extLst>
              <a:ext uri="{FF2B5EF4-FFF2-40B4-BE49-F238E27FC236}">
                <a16:creationId xmlns:a16="http://schemas.microsoft.com/office/drawing/2014/main" id="{379C98E8-C9FC-A55B-793C-026E3092ED1E}"/>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1848897" y="1045212"/>
            <a:ext cx="3198288" cy="4525521"/>
          </a:xfrm>
          <a:prstGeom prst="rect">
            <a:avLst/>
          </a:prstGeom>
        </p:spPr>
      </p:pic>
      <p:pic>
        <p:nvPicPr>
          <p:cNvPr id="6" name="Afbeelding 5" descr="Afbeelding met tekst, schermopname, nummer, document&#10;&#10;Automatisch gegenereerde beschrijving">
            <a:extLst>
              <a:ext uri="{FF2B5EF4-FFF2-40B4-BE49-F238E27FC236}">
                <a16:creationId xmlns:a16="http://schemas.microsoft.com/office/drawing/2014/main" id="{624C60F1-0DBE-142D-C6EC-E91E1C6641C7}"/>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5132146" y="1045212"/>
            <a:ext cx="3202091" cy="4525521"/>
          </a:xfrm>
          <a:prstGeom prst="rect">
            <a:avLst/>
          </a:prstGeom>
        </p:spPr>
      </p:pic>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17" name="Ovaal 16">
            <a:extLst>
              <a:ext uri="{FF2B5EF4-FFF2-40B4-BE49-F238E27FC236}">
                <a16:creationId xmlns:a16="http://schemas.microsoft.com/office/drawing/2014/main" id="{C83F0E92-CA3F-3FB5-8A73-66B5CB6D27B1}"/>
              </a:ext>
            </a:extLst>
          </p:cNvPr>
          <p:cNvSpPr>
            <a:spLocks noGrp="1" noRot="1" noMove="1" noResize="1" noEditPoints="1" noAdjustHandles="1" noChangeArrowheads="1" noChangeShapeType="1"/>
          </p:cNvSpPr>
          <p:nvPr/>
        </p:nvSpPr>
        <p:spPr>
          <a:xfrm>
            <a:off x="1547859" y="862035"/>
            <a:ext cx="450840" cy="453022"/>
          </a:xfrm>
          <a:prstGeom prst="ellipse">
            <a:avLst/>
          </a:prstGeom>
          <a:solidFill>
            <a:srgbClr val="B05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a:t>5</a:t>
            </a:r>
          </a:p>
        </p:txBody>
      </p:sp>
      <p:sp>
        <p:nvSpPr>
          <p:cNvPr id="18" name="Titel 1">
            <a:extLst>
              <a:ext uri="{FF2B5EF4-FFF2-40B4-BE49-F238E27FC236}">
                <a16:creationId xmlns:a16="http://schemas.microsoft.com/office/drawing/2014/main" id="{B41B9C6B-AB27-BEB2-5E18-21BD7A0E704A}"/>
              </a:ext>
            </a:extLst>
          </p:cNvPr>
          <p:cNvSpPr txBox="1">
            <a:spLocks noGrp="1" noRot="1" noMove="1" noResize="1" noEditPoints="1" noAdjustHandles="1" noChangeArrowheads="1" noChangeShapeType="1"/>
          </p:cNvSpPr>
          <p:nvPr/>
        </p:nvSpPr>
        <p:spPr>
          <a:xfrm>
            <a:off x="136228" y="66330"/>
            <a:ext cx="5515272"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dirty="0">
                <a:solidFill>
                  <a:srgbClr val="8D4D96"/>
                </a:solidFill>
                <a:latin typeface="Century Gothic" panose="020B0502020202020204" pitchFamily="34" charset="0"/>
                <a:cs typeface="Cordia New" panose="020B0304020202020204" pitchFamily="34" charset="-34"/>
              </a:rPr>
              <a:t>Overzicht Tools </a:t>
            </a:r>
          </a:p>
        </p:txBody>
      </p:sp>
      <p:sp>
        <p:nvSpPr>
          <p:cNvPr id="20" name="Tekstvak 19">
            <a:extLst>
              <a:ext uri="{FF2B5EF4-FFF2-40B4-BE49-F238E27FC236}">
                <a16:creationId xmlns:a16="http://schemas.microsoft.com/office/drawing/2014/main" id="{5A83B22F-6E53-3167-3815-5B490423339E}"/>
              </a:ext>
            </a:extLst>
          </p:cNvPr>
          <p:cNvSpPr txBox="1">
            <a:spLocks noGrp="1" noRot="1" noMove="1" noResize="1" noEditPoints="1" noAdjustHandles="1" noChangeArrowheads="1" noChangeShapeType="1"/>
          </p:cNvSpPr>
          <p:nvPr/>
        </p:nvSpPr>
        <p:spPr>
          <a:xfrm>
            <a:off x="1776821" y="5880797"/>
            <a:ext cx="3100212" cy="307777"/>
          </a:xfrm>
          <a:prstGeom prst="rect">
            <a:avLst/>
          </a:prstGeom>
          <a:noFill/>
        </p:spPr>
        <p:txBody>
          <a:bodyPr wrap="square">
            <a:spAutoFit/>
          </a:bodyPr>
          <a:lstStyle/>
          <a:p>
            <a:r>
              <a:rPr lang="nl-BE" sz="1400" dirty="0">
                <a:solidFill>
                  <a:srgbClr val="8D4D96"/>
                </a:solidFill>
                <a:effectLst/>
                <a:latin typeface="Century Gothic" panose="020B0502020202020204" pitchFamily="34" charset="0"/>
              </a:rPr>
              <a:t>Voorstelling van je kerk </a:t>
            </a:r>
          </a:p>
        </p:txBody>
      </p:sp>
      <p:sp>
        <p:nvSpPr>
          <p:cNvPr id="21" name="Tekstvak 20">
            <a:extLst>
              <a:ext uri="{FF2B5EF4-FFF2-40B4-BE49-F238E27FC236}">
                <a16:creationId xmlns:a16="http://schemas.microsoft.com/office/drawing/2014/main" id="{3770AA0A-7B9C-AB87-397F-44EE2DE81556}"/>
              </a:ext>
            </a:extLst>
          </p:cNvPr>
          <p:cNvSpPr txBox="1">
            <a:spLocks noGrp="1" noRot="1" noMove="1" noResize="1" noEditPoints="1" noAdjustHandles="1" noChangeArrowheads="1" noChangeShapeType="1"/>
          </p:cNvSpPr>
          <p:nvPr/>
        </p:nvSpPr>
        <p:spPr>
          <a:xfrm>
            <a:off x="5103573" y="5621028"/>
            <a:ext cx="3100212" cy="307777"/>
          </a:xfrm>
          <a:prstGeom prst="rect">
            <a:avLst/>
          </a:prstGeom>
          <a:noFill/>
        </p:spPr>
        <p:txBody>
          <a:bodyPr wrap="square">
            <a:spAutoFit/>
          </a:bodyPr>
          <a:lstStyle/>
          <a:p>
            <a:r>
              <a:rPr lang="nl-BE" sz="1400" dirty="0">
                <a:solidFill>
                  <a:srgbClr val="8D4D96"/>
                </a:solidFill>
                <a:latin typeface="Century Gothic" panose="020B0502020202020204" pitchFamily="34" charset="0"/>
              </a:rPr>
              <a:t>De resulaten uit de werksessie </a:t>
            </a:r>
            <a:endParaRPr lang="nl-BE" sz="1400" dirty="0">
              <a:solidFill>
                <a:srgbClr val="8D4D96"/>
              </a:solidFill>
              <a:effectLst/>
              <a:latin typeface="Century Gothic" panose="020B0502020202020204" pitchFamily="34" charset="0"/>
            </a:endParaRPr>
          </a:p>
        </p:txBody>
      </p:sp>
      <p:sp>
        <p:nvSpPr>
          <p:cNvPr id="22" name="Tekstvak 21">
            <a:extLst>
              <a:ext uri="{FF2B5EF4-FFF2-40B4-BE49-F238E27FC236}">
                <a16:creationId xmlns:a16="http://schemas.microsoft.com/office/drawing/2014/main" id="{F7B61961-3183-1288-6CBD-20E32C169D64}"/>
              </a:ext>
            </a:extLst>
          </p:cNvPr>
          <p:cNvSpPr txBox="1">
            <a:spLocks noGrp="1" noRot="1" noMove="1" noResize="1" noEditPoints="1" noAdjustHandles="1" noChangeArrowheads="1" noChangeShapeType="1"/>
          </p:cNvSpPr>
          <p:nvPr/>
        </p:nvSpPr>
        <p:spPr>
          <a:xfrm>
            <a:off x="8367473" y="5621028"/>
            <a:ext cx="3100212" cy="523220"/>
          </a:xfrm>
          <a:prstGeom prst="rect">
            <a:avLst/>
          </a:prstGeom>
          <a:noFill/>
        </p:spPr>
        <p:txBody>
          <a:bodyPr wrap="square">
            <a:spAutoFit/>
          </a:bodyPr>
          <a:lstStyle/>
          <a:p>
            <a:r>
              <a:rPr lang="nl-BE" sz="1400">
                <a:solidFill>
                  <a:srgbClr val="8D4D96"/>
                </a:solidFill>
                <a:effectLst/>
                <a:latin typeface="Century Gothic" panose="020B0502020202020204" pitchFamily="34" charset="0"/>
              </a:rPr>
              <a:t>De matchmaking met 19 programma-clusters</a:t>
            </a:r>
          </a:p>
        </p:txBody>
      </p:sp>
      <p:pic>
        <p:nvPicPr>
          <p:cNvPr id="24" name="Afbeelding 23" descr="Afbeelding met tekst, schermopname, document&#10;&#10;Automatisch gegenereerde beschrijving">
            <a:extLst>
              <a:ext uri="{FF2B5EF4-FFF2-40B4-BE49-F238E27FC236}">
                <a16:creationId xmlns:a16="http://schemas.microsoft.com/office/drawing/2014/main" id="{2374145D-4445-9BD4-1F84-3CF8D4B76CF8}"/>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8446399" y="1045211"/>
            <a:ext cx="3198289" cy="4525521"/>
          </a:xfrm>
          <a:prstGeom prst="rect">
            <a:avLst/>
          </a:prstGeom>
        </p:spPr>
      </p:pic>
      <p:sp>
        <p:nvSpPr>
          <p:cNvPr id="2" name="Tekstvak 1">
            <a:extLst>
              <a:ext uri="{FF2B5EF4-FFF2-40B4-BE49-F238E27FC236}">
                <a16:creationId xmlns:a16="http://schemas.microsoft.com/office/drawing/2014/main" id="{86C04B36-7AAE-632F-0C10-6DE71CAFB65E}"/>
              </a:ext>
            </a:extLst>
          </p:cNvPr>
          <p:cNvSpPr txBox="1">
            <a:spLocks noGrp="1" noRot="1" noMove="1" noResize="1" noEditPoints="1" noAdjustHandles="1" noChangeArrowheads="1" noChangeShapeType="1"/>
          </p:cNvSpPr>
          <p:nvPr/>
        </p:nvSpPr>
        <p:spPr>
          <a:xfrm>
            <a:off x="1776821" y="5621028"/>
            <a:ext cx="3100212" cy="307777"/>
          </a:xfrm>
          <a:prstGeom prst="rect">
            <a:avLst/>
          </a:prstGeom>
          <a:noFill/>
        </p:spPr>
        <p:txBody>
          <a:bodyPr wrap="square">
            <a:spAutoFit/>
          </a:bodyPr>
          <a:lstStyle/>
          <a:p>
            <a:r>
              <a:rPr lang="nl-BE" sz="1400" b="1" dirty="0">
                <a:solidFill>
                  <a:srgbClr val="8D4D96"/>
                </a:solidFill>
                <a:effectLst/>
                <a:latin typeface="Century Gothic" panose="020B0502020202020204" pitchFamily="34" charset="0"/>
              </a:rPr>
              <a:t>Presentatiefiche:</a:t>
            </a:r>
          </a:p>
        </p:txBody>
      </p:sp>
    </p:spTree>
    <p:extLst>
      <p:ext uri="{BB962C8B-B14F-4D97-AF65-F5344CB8AC3E}">
        <p14:creationId xmlns:p14="http://schemas.microsoft.com/office/powerpoint/2010/main" val="3749174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A276A5E0-0015-ADDC-2B4B-3327A1B3092B}"/>
              </a:ext>
            </a:extLst>
          </p:cNvPr>
          <p:cNvSpPr>
            <a:spLocks noGrp="1" noRot="1" noMove="1" noResize="1" noEditPoints="1" noAdjustHandles="1" noChangeArrowheads="1" noChangeShapeType="1"/>
          </p:cNvSpPr>
          <p:nvPr/>
        </p:nvSpPr>
        <p:spPr>
          <a:xfrm>
            <a:off x="4623758" y="0"/>
            <a:ext cx="7568242" cy="6858000"/>
          </a:xfrm>
          <a:prstGeom prst="rect">
            <a:avLst/>
          </a:prstGeom>
          <a:solidFill>
            <a:srgbClr val="EEEDED"/>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12" name="Titel 1">
            <a:extLst>
              <a:ext uri="{FF2B5EF4-FFF2-40B4-BE49-F238E27FC236}">
                <a16:creationId xmlns:a16="http://schemas.microsoft.com/office/drawing/2014/main" id="{BBBF8924-684F-8E0C-39AB-556F40CC9EA6}"/>
              </a:ext>
            </a:extLst>
          </p:cNvPr>
          <p:cNvSpPr txBox="1">
            <a:spLocks noGrp="1" noRot="1" noMove="1" noResize="1" noEditPoints="1" noAdjustHandles="1" noChangeArrowheads="1" noChangeShapeType="1"/>
          </p:cNvSpPr>
          <p:nvPr/>
        </p:nvSpPr>
        <p:spPr>
          <a:xfrm>
            <a:off x="136228" y="66330"/>
            <a:ext cx="5007272"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dirty="0">
                <a:solidFill>
                  <a:srgbClr val="8D4D96"/>
                </a:solidFill>
                <a:latin typeface="Century Gothic" panose="020B0502020202020204" pitchFamily="34" charset="0"/>
                <a:cs typeface="Cordia New" panose="020B0304020202020204" pitchFamily="34" charset="-34"/>
              </a:rPr>
              <a:t>ZOOM invulfiche</a:t>
            </a:r>
          </a:p>
        </p:txBody>
      </p:sp>
      <p:sp>
        <p:nvSpPr>
          <p:cNvPr id="2" name="Tekstvak 1">
            <a:extLst>
              <a:ext uri="{FF2B5EF4-FFF2-40B4-BE49-F238E27FC236}">
                <a16:creationId xmlns:a16="http://schemas.microsoft.com/office/drawing/2014/main" id="{2949FB72-28A8-09A5-80F4-E69CA520351B}"/>
              </a:ext>
            </a:extLst>
          </p:cNvPr>
          <p:cNvSpPr txBox="1">
            <a:spLocks noGrp="1" noRot="1" noMove="1" noResize="1" noEditPoints="1" noAdjustHandles="1" noChangeArrowheads="1" noChangeShapeType="1"/>
          </p:cNvSpPr>
          <p:nvPr/>
        </p:nvSpPr>
        <p:spPr>
          <a:xfrm>
            <a:off x="7750209" y="1576060"/>
            <a:ext cx="2971052" cy="1200329"/>
          </a:xfrm>
          <a:prstGeom prst="rect">
            <a:avLst/>
          </a:prstGeom>
          <a:noFill/>
        </p:spPr>
        <p:txBody>
          <a:bodyPr wrap="square">
            <a:spAutoFit/>
          </a:bodyPr>
          <a:lstStyle/>
          <a:p>
            <a:r>
              <a:rPr lang="nl-BE" b="1" dirty="0">
                <a:solidFill>
                  <a:srgbClr val="111111"/>
                </a:solidFill>
                <a:latin typeface="Century Gothic" panose="020B0502020202020204" pitchFamily="34" charset="0"/>
              </a:rPr>
              <a:t>ID</a:t>
            </a:r>
            <a:r>
              <a:rPr lang="nl-BE" dirty="0">
                <a:solidFill>
                  <a:srgbClr val="111111"/>
                </a:solidFill>
                <a:latin typeface="Century Gothic" panose="020B0502020202020204" pitchFamily="34" charset="0"/>
              </a:rPr>
              <a:t> met aantal feiten over je kerk</a:t>
            </a:r>
            <a:br>
              <a:rPr lang="nl-BE" dirty="0">
                <a:solidFill>
                  <a:srgbClr val="111111"/>
                </a:solidFill>
                <a:latin typeface="Century Gothic" panose="020B0502020202020204" pitchFamily="34" charset="0"/>
              </a:rPr>
            </a:br>
            <a:r>
              <a:rPr lang="nl-BE" dirty="0">
                <a:solidFill>
                  <a:srgbClr val="111111"/>
                </a:solidFill>
                <a:latin typeface="Century Gothic" panose="020B0502020202020204" pitchFamily="34" charset="0"/>
              </a:rPr>
              <a:t>&gt; Op voorhand invullen</a:t>
            </a:r>
          </a:p>
          <a:p>
            <a:r>
              <a:rPr lang="nl-BE" dirty="0">
                <a:solidFill>
                  <a:srgbClr val="111111"/>
                </a:solidFill>
                <a:latin typeface="Century Gothic" panose="020B0502020202020204" pitchFamily="34" charset="0"/>
              </a:rPr>
              <a:t> </a:t>
            </a:r>
            <a:endParaRPr lang="nl-BE" dirty="0">
              <a:solidFill>
                <a:srgbClr val="111111"/>
              </a:solidFill>
              <a:effectLst/>
              <a:latin typeface="Century Gothic" panose="020B0502020202020204" pitchFamily="34" charset="0"/>
            </a:endParaRPr>
          </a:p>
        </p:txBody>
      </p:sp>
      <p:pic>
        <p:nvPicPr>
          <p:cNvPr id="4" name="Afbeelding 3">
            <a:extLst>
              <a:ext uri="{FF2B5EF4-FFF2-40B4-BE49-F238E27FC236}">
                <a16:creationId xmlns:a16="http://schemas.microsoft.com/office/drawing/2014/main" id="{C4B530E0-3DBD-AD77-9FDF-9A1FF6E518A2}"/>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4902864" y="1337821"/>
            <a:ext cx="2050808" cy="4093193"/>
          </a:xfrm>
          <a:prstGeom prst="rect">
            <a:avLst/>
          </a:prstGeom>
        </p:spPr>
      </p:pic>
      <p:sp>
        <p:nvSpPr>
          <p:cNvPr id="5" name="Rechthoek 4">
            <a:extLst>
              <a:ext uri="{FF2B5EF4-FFF2-40B4-BE49-F238E27FC236}">
                <a16:creationId xmlns:a16="http://schemas.microsoft.com/office/drawing/2014/main" id="{ED619EA4-69DB-8157-FF04-9AA29C93BF60}"/>
              </a:ext>
            </a:extLst>
          </p:cNvPr>
          <p:cNvSpPr>
            <a:spLocks noGrp="1" noRot="1" noMove="1" noResize="1" noEditPoints="1" noAdjustHandles="1" noChangeArrowheads="1" noChangeShapeType="1"/>
          </p:cNvSpPr>
          <p:nvPr/>
        </p:nvSpPr>
        <p:spPr>
          <a:xfrm>
            <a:off x="4979537" y="2352248"/>
            <a:ext cx="2050808" cy="928103"/>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A711240C-1A85-E11F-31C9-237316D3E3D2}"/>
              </a:ext>
            </a:extLst>
          </p:cNvPr>
          <p:cNvSpPr>
            <a:spLocks noGrp="1" noRot="1" noMove="1" noResize="1" noEditPoints="1" noAdjustHandles="1" noChangeArrowheads="1" noChangeShapeType="1"/>
          </p:cNvSpPr>
          <p:nvPr/>
        </p:nvSpPr>
        <p:spPr>
          <a:xfrm>
            <a:off x="4979537" y="1470601"/>
            <a:ext cx="1033977" cy="83185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13">
            <a:extLst>
              <a:ext uri="{FF2B5EF4-FFF2-40B4-BE49-F238E27FC236}">
                <a16:creationId xmlns:a16="http://schemas.microsoft.com/office/drawing/2014/main" id="{3BBC3257-55AD-996E-7027-0675F64BE005}"/>
              </a:ext>
            </a:extLst>
          </p:cNvPr>
          <p:cNvSpPr>
            <a:spLocks noGrp="1" noRot="1" noMove="1" noResize="1" noEditPoints="1" noAdjustHandles="1" noChangeArrowheads="1" noChangeShapeType="1"/>
          </p:cNvSpPr>
          <p:nvPr/>
        </p:nvSpPr>
        <p:spPr>
          <a:xfrm>
            <a:off x="4979537" y="3323797"/>
            <a:ext cx="2050808" cy="2157014"/>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5" name="Rechte verbindingslijn 14">
            <a:extLst>
              <a:ext uri="{FF2B5EF4-FFF2-40B4-BE49-F238E27FC236}">
                <a16:creationId xmlns:a16="http://schemas.microsoft.com/office/drawing/2014/main" id="{7DDDD18A-542E-8FC4-C51B-246E5E4DD42E}"/>
              </a:ext>
            </a:extLst>
          </p:cNvPr>
          <p:cNvCxnSpPr>
            <a:cxnSpLocks noGrp="1" noRot="1" noMove="1" noResize="1" noEditPoints="1" noAdjustHandles="1" noChangeArrowheads="1" noChangeShapeType="1"/>
          </p:cNvCxnSpPr>
          <p:nvPr/>
        </p:nvCxnSpPr>
        <p:spPr>
          <a:xfrm>
            <a:off x="6013514" y="1899226"/>
            <a:ext cx="164415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vak 19">
            <a:extLst>
              <a:ext uri="{FF2B5EF4-FFF2-40B4-BE49-F238E27FC236}">
                <a16:creationId xmlns:a16="http://schemas.microsoft.com/office/drawing/2014/main" id="{D409901B-2021-7407-692F-825605A8A797}"/>
              </a:ext>
            </a:extLst>
          </p:cNvPr>
          <p:cNvSpPr txBox="1">
            <a:spLocks noGrp="1" noRot="1" noMove="1" noResize="1" noEditPoints="1" noAdjustHandles="1" noChangeArrowheads="1" noChangeShapeType="1"/>
          </p:cNvSpPr>
          <p:nvPr/>
        </p:nvSpPr>
        <p:spPr>
          <a:xfrm>
            <a:off x="7750208" y="2506226"/>
            <a:ext cx="3506026" cy="1200329"/>
          </a:xfrm>
          <a:prstGeom prst="rect">
            <a:avLst/>
          </a:prstGeom>
          <a:noFill/>
        </p:spPr>
        <p:txBody>
          <a:bodyPr wrap="square">
            <a:spAutoFit/>
          </a:bodyPr>
          <a:lstStyle/>
          <a:p>
            <a:r>
              <a:rPr lang="nl-BE" b="1" dirty="0">
                <a:solidFill>
                  <a:srgbClr val="111111"/>
                </a:solidFill>
                <a:effectLst/>
                <a:latin typeface="Century Gothic" panose="020B0502020202020204" pitchFamily="34" charset="0"/>
              </a:rPr>
              <a:t>Erfgoedwaarden</a:t>
            </a:r>
            <a:r>
              <a:rPr lang="nl-BE" dirty="0">
                <a:solidFill>
                  <a:srgbClr val="111111"/>
                </a:solidFill>
                <a:effectLst/>
                <a:latin typeface="Century Gothic" panose="020B0502020202020204" pitchFamily="34" charset="0"/>
              </a:rPr>
              <a:t> </a:t>
            </a:r>
          </a:p>
          <a:p>
            <a:r>
              <a:rPr lang="nl-BE" b="1" dirty="0">
                <a:solidFill>
                  <a:srgbClr val="111111"/>
                </a:solidFill>
                <a:latin typeface="Century Gothic" panose="020B0502020202020204" pitchFamily="34" charset="0"/>
              </a:rPr>
              <a:t>Bouwfysische toestand</a:t>
            </a:r>
            <a:br>
              <a:rPr lang="nl-BE" dirty="0">
                <a:solidFill>
                  <a:srgbClr val="111111"/>
                </a:solidFill>
                <a:latin typeface="Century Gothic" panose="020B0502020202020204" pitchFamily="34" charset="0"/>
              </a:rPr>
            </a:br>
            <a:r>
              <a:rPr lang="nl-BE" dirty="0">
                <a:solidFill>
                  <a:srgbClr val="111111"/>
                </a:solidFill>
                <a:latin typeface="Century Gothic" panose="020B0502020202020204" pitchFamily="34" charset="0"/>
              </a:rPr>
              <a:t>&gt; Op voorhand invullen</a:t>
            </a:r>
          </a:p>
          <a:p>
            <a:r>
              <a:rPr lang="nl-BE" dirty="0">
                <a:solidFill>
                  <a:srgbClr val="111111"/>
                </a:solidFill>
                <a:latin typeface="Century Gothic" panose="020B0502020202020204" pitchFamily="34" charset="0"/>
              </a:rPr>
              <a:t> </a:t>
            </a:r>
            <a:endParaRPr lang="nl-BE" dirty="0">
              <a:solidFill>
                <a:srgbClr val="111111"/>
              </a:solidFill>
              <a:effectLst/>
              <a:latin typeface="Century Gothic" panose="020B0502020202020204" pitchFamily="34" charset="0"/>
            </a:endParaRPr>
          </a:p>
        </p:txBody>
      </p:sp>
      <p:cxnSp>
        <p:nvCxnSpPr>
          <p:cNvPr id="21" name="Rechte verbindingslijn 20">
            <a:extLst>
              <a:ext uri="{FF2B5EF4-FFF2-40B4-BE49-F238E27FC236}">
                <a16:creationId xmlns:a16="http://schemas.microsoft.com/office/drawing/2014/main" id="{7CA0C8D6-D509-5798-0751-6A459F7BE3A2}"/>
              </a:ext>
            </a:extLst>
          </p:cNvPr>
          <p:cNvCxnSpPr>
            <a:cxnSpLocks noGrp="1" noRot="1" noMove="1" noResize="1" noEditPoints="1" noAdjustHandles="1" noChangeArrowheads="1" noChangeShapeType="1"/>
          </p:cNvCxnSpPr>
          <p:nvPr/>
        </p:nvCxnSpPr>
        <p:spPr>
          <a:xfrm>
            <a:off x="7030345" y="2674827"/>
            <a:ext cx="6273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BB215061-8709-8205-77D9-CB0437A7973A}"/>
              </a:ext>
            </a:extLst>
          </p:cNvPr>
          <p:cNvSpPr txBox="1">
            <a:spLocks noGrp="1" noRot="1" noMove="1" noResize="1" noEditPoints="1" noAdjustHandles="1" noChangeArrowheads="1" noChangeShapeType="1"/>
          </p:cNvSpPr>
          <p:nvPr/>
        </p:nvSpPr>
        <p:spPr>
          <a:xfrm>
            <a:off x="7750208" y="4051246"/>
            <a:ext cx="3506026" cy="923330"/>
          </a:xfrm>
          <a:prstGeom prst="rect">
            <a:avLst/>
          </a:prstGeom>
          <a:noFill/>
        </p:spPr>
        <p:txBody>
          <a:bodyPr wrap="square">
            <a:spAutoFit/>
          </a:bodyPr>
          <a:lstStyle/>
          <a:p>
            <a:r>
              <a:rPr lang="nl-BE" b="1" dirty="0">
                <a:solidFill>
                  <a:srgbClr val="111111"/>
                </a:solidFill>
                <a:latin typeface="Century Gothic" panose="020B0502020202020204" pitchFamily="34" charset="0"/>
              </a:rPr>
              <a:t>Ruimtelijk potentieel</a:t>
            </a:r>
          </a:p>
          <a:p>
            <a:r>
              <a:rPr lang="nl-BE" dirty="0">
                <a:solidFill>
                  <a:srgbClr val="111111"/>
                </a:solidFill>
                <a:effectLst/>
                <a:latin typeface="Century Gothic" panose="020B0502020202020204" pitchFamily="34" charset="0"/>
              </a:rPr>
              <a:t>&gt; 27 vragen invullen tijdens werksessie </a:t>
            </a:r>
          </a:p>
        </p:txBody>
      </p:sp>
      <p:cxnSp>
        <p:nvCxnSpPr>
          <p:cNvPr id="23" name="Rechte verbindingslijn 22">
            <a:extLst>
              <a:ext uri="{FF2B5EF4-FFF2-40B4-BE49-F238E27FC236}">
                <a16:creationId xmlns:a16="http://schemas.microsoft.com/office/drawing/2014/main" id="{F2C479A3-4877-EA8F-D039-D211D1D14A07}"/>
              </a:ext>
            </a:extLst>
          </p:cNvPr>
          <p:cNvCxnSpPr>
            <a:cxnSpLocks noGrp="1" noRot="1" noMove="1" noResize="1" noEditPoints="1" noAdjustHandles="1" noChangeArrowheads="1" noChangeShapeType="1"/>
          </p:cNvCxnSpPr>
          <p:nvPr/>
        </p:nvCxnSpPr>
        <p:spPr>
          <a:xfrm>
            <a:off x="7030345" y="4382295"/>
            <a:ext cx="6273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al 24">
            <a:extLst>
              <a:ext uri="{FF2B5EF4-FFF2-40B4-BE49-F238E27FC236}">
                <a16:creationId xmlns:a16="http://schemas.microsoft.com/office/drawing/2014/main" id="{658944C4-57FA-7896-F0E5-07D12CC3BFC5}"/>
              </a:ext>
            </a:extLst>
          </p:cNvPr>
          <p:cNvSpPr>
            <a:spLocks noGrp="1" noRot="1" noMove="1" noResize="1" noEditPoints="1" noAdjustHandles="1" noChangeArrowheads="1" noChangeShapeType="1"/>
          </p:cNvSpPr>
          <p:nvPr/>
        </p:nvSpPr>
        <p:spPr>
          <a:xfrm>
            <a:off x="4787490" y="1337821"/>
            <a:ext cx="450840" cy="453022"/>
          </a:xfrm>
          <a:prstGeom prst="ellipse">
            <a:avLst/>
          </a:prstGeom>
          <a:solidFill>
            <a:srgbClr val="B05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a:t>2</a:t>
            </a:r>
          </a:p>
        </p:txBody>
      </p:sp>
      <p:sp>
        <p:nvSpPr>
          <p:cNvPr id="43" name="Tekstvak 42">
            <a:extLst>
              <a:ext uri="{FF2B5EF4-FFF2-40B4-BE49-F238E27FC236}">
                <a16:creationId xmlns:a16="http://schemas.microsoft.com/office/drawing/2014/main" id="{03BA7A53-9820-CD10-917E-6B4BF2673CBA}"/>
              </a:ext>
            </a:extLst>
          </p:cNvPr>
          <p:cNvSpPr txBox="1">
            <a:spLocks noGrp="1" noRot="1" noMove="1" noResize="1" noEditPoints="1" noAdjustHandles="1" noChangeArrowheads="1" noChangeShapeType="1"/>
          </p:cNvSpPr>
          <p:nvPr/>
        </p:nvSpPr>
        <p:spPr>
          <a:xfrm>
            <a:off x="719197" y="1522969"/>
            <a:ext cx="3349096" cy="3139321"/>
          </a:xfrm>
          <a:prstGeom prst="rect">
            <a:avLst/>
          </a:prstGeom>
          <a:noFill/>
        </p:spPr>
        <p:txBody>
          <a:bodyPr wrap="square">
            <a:spAutoFit/>
          </a:bodyPr>
          <a:lstStyle/>
          <a:p>
            <a:pPr marL="0" indent="0">
              <a:buNone/>
            </a:pPr>
            <a:r>
              <a:rPr lang="nl-BE" sz="1800" b="1" dirty="0">
                <a:solidFill>
                  <a:srgbClr val="764080"/>
                </a:solidFill>
                <a:effectLst/>
                <a:latin typeface="Century Gothic" panose="020B0502020202020204" pitchFamily="34" charset="0"/>
              </a:rPr>
              <a:t>In het profiel worden drie aspecten van het gebouw</a:t>
            </a:r>
            <a:r>
              <a:rPr lang="nl-BE" b="1" dirty="0">
                <a:solidFill>
                  <a:srgbClr val="764080"/>
                </a:solidFill>
                <a:latin typeface="Century Gothic" panose="020B0502020202020204" pitchFamily="34" charset="0"/>
              </a:rPr>
              <a:t> </a:t>
            </a:r>
            <a:r>
              <a:rPr lang="nl-BE" sz="1800" b="1" dirty="0">
                <a:solidFill>
                  <a:srgbClr val="764080"/>
                </a:solidFill>
                <a:effectLst/>
                <a:latin typeface="Century Gothic" panose="020B0502020202020204" pitchFamily="34" charset="0"/>
              </a:rPr>
              <a:t>in rekening gebracht, en elk geëvalueerd op basis van een bestaand waarderingssysteem</a:t>
            </a:r>
            <a:br>
              <a:rPr lang="nl-BE" sz="1800" b="1" dirty="0">
                <a:solidFill>
                  <a:srgbClr val="764080"/>
                </a:solidFill>
                <a:effectLst/>
                <a:latin typeface="Century Gothic" panose="020B0502020202020204" pitchFamily="34" charset="0"/>
              </a:rPr>
            </a:br>
            <a:endParaRPr lang="nl-BE" sz="1800" b="1" dirty="0">
              <a:solidFill>
                <a:srgbClr val="764080"/>
              </a:solidFill>
              <a:effectLst/>
              <a:latin typeface="Century Gothic" panose="020B0502020202020204" pitchFamily="34" charset="0"/>
            </a:endParaRPr>
          </a:p>
          <a:p>
            <a:pPr marL="457200" indent="-457200">
              <a:buFont typeface="+mj-lt"/>
              <a:buAutoNum type="arabicPeriod"/>
            </a:pPr>
            <a:r>
              <a:rPr lang="nl-BE" sz="1800" dirty="0">
                <a:solidFill>
                  <a:srgbClr val="764080"/>
                </a:solidFill>
                <a:latin typeface="Century Gothic" panose="020B0502020202020204" pitchFamily="34" charset="0"/>
              </a:rPr>
              <a:t>ID</a:t>
            </a:r>
          </a:p>
          <a:p>
            <a:pPr marL="457200" indent="-457200">
              <a:buFont typeface="+mj-lt"/>
              <a:buAutoNum type="arabicPeriod"/>
            </a:pPr>
            <a:r>
              <a:rPr lang="nl-BE" sz="1800" dirty="0">
                <a:solidFill>
                  <a:srgbClr val="764080"/>
                </a:solidFill>
                <a:latin typeface="Century Gothic" panose="020B0502020202020204" pitchFamily="34" charset="0"/>
              </a:rPr>
              <a:t>Erfgoedwaarden </a:t>
            </a:r>
          </a:p>
          <a:p>
            <a:pPr marL="457200" indent="-457200">
              <a:buFont typeface="+mj-lt"/>
              <a:buAutoNum type="arabicPeriod"/>
            </a:pPr>
            <a:r>
              <a:rPr lang="nl-BE" sz="1800" dirty="0">
                <a:solidFill>
                  <a:srgbClr val="764080"/>
                </a:solidFill>
                <a:latin typeface="Century Gothic" panose="020B0502020202020204" pitchFamily="34" charset="0"/>
              </a:rPr>
              <a:t>Bouwfysische toestand </a:t>
            </a:r>
          </a:p>
          <a:p>
            <a:pPr marL="457200" indent="-457200">
              <a:buFont typeface="+mj-lt"/>
              <a:buAutoNum type="arabicPeriod"/>
            </a:pPr>
            <a:r>
              <a:rPr lang="nl-BE" sz="1800" dirty="0">
                <a:solidFill>
                  <a:srgbClr val="764080"/>
                </a:solidFill>
                <a:latin typeface="Century Gothic" panose="020B0502020202020204" pitchFamily="34" charset="0"/>
              </a:rPr>
              <a:t>Ruimtelijk potentieel </a:t>
            </a:r>
          </a:p>
        </p:txBody>
      </p:sp>
      <p:sp>
        <p:nvSpPr>
          <p:cNvPr id="45" name="Rechthoek 44">
            <a:extLst>
              <a:ext uri="{FF2B5EF4-FFF2-40B4-BE49-F238E27FC236}">
                <a16:creationId xmlns:a16="http://schemas.microsoft.com/office/drawing/2014/main" id="{48CB134E-BFC0-2F10-9152-B214BF8EB793}"/>
              </a:ext>
            </a:extLst>
          </p:cNvPr>
          <p:cNvSpPr>
            <a:spLocks/>
          </p:cNvSpPr>
          <p:nvPr/>
        </p:nvSpPr>
        <p:spPr>
          <a:xfrm>
            <a:off x="1006868" y="4707632"/>
            <a:ext cx="1745353" cy="773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6" name="Rechte verbindingslijn 5">
            <a:extLst>
              <a:ext uri="{FF2B5EF4-FFF2-40B4-BE49-F238E27FC236}">
                <a16:creationId xmlns:a16="http://schemas.microsoft.com/office/drawing/2014/main" id="{202C3252-B94B-C707-08A5-00658F713230}"/>
              </a:ext>
            </a:extLst>
          </p:cNvPr>
          <p:cNvCxnSpPr>
            <a:cxnSpLocks noGrp="1" noRot="1" noMove="1" noResize="1" noEditPoints="1" noAdjustHandles="1" noChangeArrowheads="1" noChangeShapeType="1"/>
          </p:cNvCxnSpPr>
          <p:nvPr/>
        </p:nvCxnSpPr>
        <p:spPr>
          <a:xfrm>
            <a:off x="7030345" y="2979627"/>
            <a:ext cx="6273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kstvak 6">
            <a:extLst>
              <a:ext uri="{FF2B5EF4-FFF2-40B4-BE49-F238E27FC236}">
                <a16:creationId xmlns:a16="http://schemas.microsoft.com/office/drawing/2014/main" id="{805F301A-49D8-771B-BCFC-BFEC9BD16D61}"/>
              </a:ext>
            </a:extLst>
          </p:cNvPr>
          <p:cNvSpPr txBox="1">
            <a:spLocks noGrp="1" noRot="1" noMove="1" noResize="1" noEditPoints="1" noAdjustHandles="1" noChangeArrowheads="1" noChangeShapeType="1"/>
          </p:cNvSpPr>
          <p:nvPr/>
        </p:nvSpPr>
        <p:spPr>
          <a:xfrm>
            <a:off x="136228" y="876892"/>
            <a:ext cx="6121400" cy="307777"/>
          </a:xfrm>
          <a:prstGeom prst="rect">
            <a:avLst/>
          </a:prstGeom>
          <a:noFill/>
        </p:spPr>
        <p:txBody>
          <a:bodyPr wrap="square">
            <a:spAutoFit/>
          </a:bodyPr>
          <a:lstStyle/>
          <a:p>
            <a:pPr>
              <a:lnSpc>
                <a:spcPct val="100000"/>
              </a:lnSpc>
            </a:pPr>
            <a:r>
              <a:rPr lang="nl-BE" sz="1400" b="1" dirty="0">
                <a:solidFill>
                  <a:srgbClr val="8D4D96"/>
                </a:solidFill>
                <a:latin typeface="Century Gothic" panose="020B0502020202020204" pitchFamily="34" charset="0"/>
                <a:cs typeface="Cordia New" panose="020B0304020202020204" pitchFamily="34" charset="-34"/>
              </a:rPr>
              <a:t>Hoe is het opgebouwd?</a:t>
            </a:r>
            <a:endParaRPr lang="nl-BE" sz="1400" dirty="0">
              <a:solidFill>
                <a:srgbClr val="8D4D96"/>
              </a:solidFill>
              <a:latin typeface="Century Gothic" panose="020B0502020202020204" pitchFamily="34" charset="0"/>
              <a:cs typeface="Cordia New" panose="020B0304020202020204" pitchFamily="34" charset="-34"/>
            </a:endParaRPr>
          </a:p>
        </p:txBody>
      </p:sp>
      <p:pic>
        <p:nvPicPr>
          <p:cNvPr id="10" name="Afbeelding 9">
            <a:extLst>
              <a:ext uri="{FF2B5EF4-FFF2-40B4-BE49-F238E27FC236}">
                <a16:creationId xmlns:a16="http://schemas.microsoft.com/office/drawing/2014/main" id="{3BE4317B-FE9B-562C-60DA-3437E25979EB}"/>
              </a:ext>
            </a:extLst>
          </p:cNvPr>
          <p:cNvPicPr>
            <a:picLocks noChangeAspect="1"/>
          </p:cNvPicPr>
          <p:nvPr/>
        </p:nvPicPr>
        <p:blipFill rotWithShape="1">
          <a:blip r:embed="rId5"/>
          <a:srcRect b="41814"/>
          <a:stretch/>
        </p:blipFill>
        <p:spPr>
          <a:xfrm>
            <a:off x="1146144" y="4707632"/>
            <a:ext cx="3365500" cy="2150368"/>
          </a:xfrm>
          <a:prstGeom prst="rect">
            <a:avLst/>
          </a:prstGeom>
        </p:spPr>
      </p:pic>
    </p:spTree>
    <p:extLst>
      <p:ext uri="{BB962C8B-B14F-4D97-AF65-F5344CB8AC3E}">
        <p14:creationId xmlns:p14="http://schemas.microsoft.com/office/powerpoint/2010/main" val="3544270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hoek 19">
            <a:extLst>
              <a:ext uri="{FF2B5EF4-FFF2-40B4-BE49-F238E27FC236}">
                <a16:creationId xmlns:a16="http://schemas.microsoft.com/office/drawing/2014/main" id="{027695CB-DF38-DB0E-A292-70F09741DD1A}"/>
              </a:ext>
            </a:extLst>
          </p:cNvPr>
          <p:cNvSpPr/>
          <p:nvPr/>
        </p:nvSpPr>
        <p:spPr>
          <a:xfrm>
            <a:off x="0" y="9144"/>
            <a:ext cx="12192000" cy="6858000"/>
          </a:xfrm>
          <a:prstGeom prst="rect">
            <a:avLst/>
          </a:prstGeom>
          <a:solidFill>
            <a:srgbClr val="EEEDED"/>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Rechthoek 20">
            <a:extLst>
              <a:ext uri="{FF2B5EF4-FFF2-40B4-BE49-F238E27FC236}">
                <a16:creationId xmlns:a16="http://schemas.microsoft.com/office/drawing/2014/main" id="{BA09919B-1C23-AD54-62D1-025D84251A52}"/>
              </a:ext>
            </a:extLst>
          </p:cNvPr>
          <p:cNvSpPr>
            <a:spLocks noGrp="1" noRot="1" noMove="1" noResize="1" noEditPoints="1" noAdjustHandles="1" noChangeArrowheads="1" noChangeShapeType="1"/>
          </p:cNvSpPr>
          <p:nvPr/>
        </p:nvSpPr>
        <p:spPr>
          <a:xfrm>
            <a:off x="4102833" y="1314363"/>
            <a:ext cx="3409747" cy="4436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9" name="Rechthoek 8">
            <a:extLst>
              <a:ext uri="{FF2B5EF4-FFF2-40B4-BE49-F238E27FC236}">
                <a16:creationId xmlns:a16="http://schemas.microsoft.com/office/drawing/2014/main" id="{A276A5E0-0015-ADDC-2B4B-3327A1B3092B}"/>
              </a:ext>
            </a:extLst>
          </p:cNvPr>
          <p:cNvSpPr/>
          <p:nvPr/>
        </p:nvSpPr>
        <p:spPr>
          <a:xfrm>
            <a:off x="0" y="14310"/>
            <a:ext cx="12192000" cy="6858000"/>
          </a:xfrm>
          <a:prstGeom prst="rect">
            <a:avLst/>
          </a:prstGeom>
          <a:solidFill>
            <a:srgbClr val="EEEDED"/>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12" name="Titel 1">
            <a:extLst>
              <a:ext uri="{FF2B5EF4-FFF2-40B4-BE49-F238E27FC236}">
                <a16:creationId xmlns:a16="http://schemas.microsoft.com/office/drawing/2014/main" id="{BBBF8924-684F-8E0C-39AB-556F40CC9EA6}"/>
              </a:ext>
            </a:extLst>
          </p:cNvPr>
          <p:cNvSpPr txBox="1">
            <a:spLocks/>
          </p:cNvSpPr>
          <p:nvPr/>
        </p:nvSpPr>
        <p:spPr>
          <a:xfrm>
            <a:off x="136228" y="66330"/>
            <a:ext cx="10093622"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a:solidFill>
                  <a:srgbClr val="8D4D96"/>
                </a:solidFill>
                <a:latin typeface="Century Gothic" panose="020B0502020202020204" pitchFamily="34" charset="0"/>
                <a:cs typeface="Cordia New" panose="020B0304020202020204" pitchFamily="34" charset="-34"/>
              </a:rPr>
              <a:t>ZOOM invulfiche</a:t>
            </a:r>
          </a:p>
        </p:txBody>
      </p:sp>
      <p:sp>
        <p:nvSpPr>
          <p:cNvPr id="18" name="Rechthoek 17">
            <a:extLst>
              <a:ext uri="{FF2B5EF4-FFF2-40B4-BE49-F238E27FC236}">
                <a16:creationId xmlns:a16="http://schemas.microsoft.com/office/drawing/2014/main" id="{DFE2CF9A-C8C6-5AFF-7595-F9DB1F021AFD}"/>
              </a:ext>
            </a:extLst>
          </p:cNvPr>
          <p:cNvSpPr>
            <a:spLocks noGrp="1" noRot="1" noMove="1" noResize="1" noEditPoints="1" noAdjustHandles="1" noChangeArrowheads="1" noChangeShapeType="1"/>
          </p:cNvSpPr>
          <p:nvPr/>
        </p:nvSpPr>
        <p:spPr>
          <a:xfrm>
            <a:off x="1550934" y="1060133"/>
            <a:ext cx="2441444" cy="46374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11" name="Rechthoek 10">
            <a:extLst>
              <a:ext uri="{FF2B5EF4-FFF2-40B4-BE49-F238E27FC236}">
                <a16:creationId xmlns:a16="http://schemas.microsoft.com/office/drawing/2014/main" id="{2640FA1E-C53B-58D0-DBC1-75B59769B9FF}"/>
              </a:ext>
            </a:extLst>
          </p:cNvPr>
          <p:cNvSpPr>
            <a:spLocks noGrp="1" noRot="1" noMove="1" noResize="1" noEditPoints="1" noAdjustHandles="1" noChangeArrowheads="1" noChangeShapeType="1"/>
          </p:cNvSpPr>
          <p:nvPr/>
        </p:nvSpPr>
        <p:spPr>
          <a:xfrm>
            <a:off x="7723857" y="1053562"/>
            <a:ext cx="3779479" cy="4436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Tekstvak 27">
            <a:extLst>
              <a:ext uri="{FF2B5EF4-FFF2-40B4-BE49-F238E27FC236}">
                <a16:creationId xmlns:a16="http://schemas.microsoft.com/office/drawing/2014/main" id="{EDA028FD-A39F-98B0-499F-045E900203D6}"/>
              </a:ext>
            </a:extLst>
          </p:cNvPr>
          <p:cNvSpPr txBox="1">
            <a:spLocks noGrp="1" noRot="1" noMove="1" noResize="1" noEditPoints="1" noAdjustHandles="1" noChangeArrowheads="1" noChangeShapeType="1"/>
          </p:cNvSpPr>
          <p:nvPr/>
        </p:nvSpPr>
        <p:spPr>
          <a:xfrm>
            <a:off x="1465590" y="5774571"/>
            <a:ext cx="3506026" cy="307777"/>
          </a:xfrm>
          <a:prstGeom prst="rect">
            <a:avLst/>
          </a:prstGeom>
          <a:noFill/>
        </p:spPr>
        <p:txBody>
          <a:bodyPr wrap="square">
            <a:spAutoFit/>
          </a:bodyPr>
          <a:lstStyle/>
          <a:p>
            <a:r>
              <a:rPr lang="nl-BE" sz="1400" dirty="0">
                <a:solidFill>
                  <a:srgbClr val="8D4D96"/>
                </a:solidFill>
                <a:latin typeface="Century Gothic" panose="020B0502020202020204" pitchFamily="34" charset="0"/>
              </a:rPr>
              <a:t>Input profiel </a:t>
            </a:r>
            <a:endParaRPr lang="nl-BE" sz="1400" dirty="0">
              <a:solidFill>
                <a:srgbClr val="8D4D96"/>
              </a:solidFill>
              <a:effectLst/>
              <a:latin typeface="Century Gothic" panose="020B0502020202020204" pitchFamily="34" charset="0"/>
            </a:endParaRPr>
          </a:p>
        </p:txBody>
      </p:sp>
      <p:sp>
        <p:nvSpPr>
          <p:cNvPr id="31" name="Tekstvak 30">
            <a:extLst>
              <a:ext uri="{FF2B5EF4-FFF2-40B4-BE49-F238E27FC236}">
                <a16:creationId xmlns:a16="http://schemas.microsoft.com/office/drawing/2014/main" id="{E083585A-2B03-CE03-7ABD-FE7EF304185F}"/>
              </a:ext>
            </a:extLst>
          </p:cNvPr>
          <p:cNvSpPr txBox="1">
            <a:spLocks noGrp="1" noRot="1" noMove="1" noResize="1" noEditPoints="1" noAdjustHandles="1" noChangeArrowheads="1" noChangeShapeType="1"/>
          </p:cNvSpPr>
          <p:nvPr/>
        </p:nvSpPr>
        <p:spPr>
          <a:xfrm>
            <a:off x="4081469" y="5774571"/>
            <a:ext cx="3506026" cy="307777"/>
          </a:xfrm>
          <a:prstGeom prst="rect">
            <a:avLst/>
          </a:prstGeom>
          <a:noFill/>
        </p:spPr>
        <p:txBody>
          <a:bodyPr wrap="square">
            <a:spAutoFit/>
          </a:bodyPr>
          <a:lstStyle/>
          <a:p>
            <a:r>
              <a:rPr lang="nl-BE" sz="1400">
                <a:solidFill>
                  <a:srgbClr val="8D4D96"/>
                </a:solidFill>
                <a:latin typeface="Century Gothic" panose="020B0502020202020204" pitchFamily="34" charset="0"/>
              </a:rPr>
              <a:t>Bestemmingsprofiel </a:t>
            </a:r>
            <a:endParaRPr lang="nl-BE" sz="1400">
              <a:solidFill>
                <a:srgbClr val="8D4D96"/>
              </a:solidFill>
              <a:effectLst/>
              <a:latin typeface="Century Gothic" panose="020B0502020202020204" pitchFamily="34" charset="0"/>
            </a:endParaRPr>
          </a:p>
        </p:txBody>
      </p:sp>
      <p:sp>
        <p:nvSpPr>
          <p:cNvPr id="32" name="Tekstvak 31">
            <a:extLst>
              <a:ext uri="{FF2B5EF4-FFF2-40B4-BE49-F238E27FC236}">
                <a16:creationId xmlns:a16="http://schemas.microsoft.com/office/drawing/2014/main" id="{034FDC6B-7355-90F4-8272-F70DCE467688}"/>
              </a:ext>
            </a:extLst>
          </p:cNvPr>
          <p:cNvSpPr txBox="1">
            <a:spLocks noGrp="1" noRot="1" noMove="1" noResize="1" noEditPoints="1" noAdjustHandles="1" noChangeArrowheads="1" noChangeShapeType="1"/>
          </p:cNvSpPr>
          <p:nvPr/>
        </p:nvSpPr>
        <p:spPr>
          <a:xfrm>
            <a:off x="7664335" y="5784663"/>
            <a:ext cx="3506026" cy="307777"/>
          </a:xfrm>
          <a:prstGeom prst="rect">
            <a:avLst/>
          </a:prstGeom>
          <a:noFill/>
        </p:spPr>
        <p:txBody>
          <a:bodyPr wrap="square">
            <a:spAutoFit/>
          </a:bodyPr>
          <a:lstStyle/>
          <a:p>
            <a:r>
              <a:rPr lang="nl-BE" sz="1400">
                <a:solidFill>
                  <a:srgbClr val="8D4D96"/>
                </a:solidFill>
                <a:effectLst/>
                <a:latin typeface="Century Gothic" panose="020B0502020202020204" pitchFamily="34" charset="0"/>
              </a:rPr>
              <a:t>Matchmaking </a:t>
            </a:r>
          </a:p>
        </p:txBody>
      </p:sp>
      <p:sp>
        <p:nvSpPr>
          <p:cNvPr id="33" name="Ovaal 32">
            <a:extLst>
              <a:ext uri="{FF2B5EF4-FFF2-40B4-BE49-F238E27FC236}">
                <a16:creationId xmlns:a16="http://schemas.microsoft.com/office/drawing/2014/main" id="{D207AF24-1719-EEE0-9856-CE630BC3C159}"/>
              </a:ext>
            </a:extLst>
          </p:cNvPr>
          <p:cNvSpPr>
            <a:spLocks noGrp="1" noRot="1" noMove="1" noResize="1" noEditPoints="1" noAdjustHandles="1" noChangeArrowheads="1" noChangeShapeType="1"/>
          </p:cNvSpPr>
          <p:nvPr/>
        </p:nvSpPr>
        <p:spPr>
          <a:xfrm>
            <a:off x="1251644" y="1153209"/>
            <a:ext cx="450840" cy="453022"/>
          </a:xfrm>
          <a:prstGeom prst="ellipse">
            <a:avLst/>
          </a:prstGeom>
          <a:solidFill>
            <a:srgbClr val="B05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2</a:t>
            </a:r>
          </a:p>
        </p:txBody>
      </p:sp>
      <p:pic>
        <p:nvPicPr>
          <p:cNvPr id="8" name="Afbeelding 7">
            <a:extLst>
              <a:ext uri="{FF2B5EF4-FFF2-40B4-BE49-F238E27FC236}">
                <a16:creationId xmlns:a16="http://schemas.microsoft.com/office/drawing/2014/main" id="{F66059FF-6543-DD8D-6C5A-F0D4BB02A617}"/>
              </a:ext>
            </a:extLst>
          </p:cNvPr>
          <p:cNvPicPr>
            <a:picLocks noGrp="1" noRot="1" noChangeAspect="1" noMove="1" noResize="1" noEditPoints="1" noAdjustHandles="1" noChangeArrowheads="1" noChangeShapeType="1" noCrop="1"/>
          </p:cNvPicPr>
          <p:nvPr/>
        </p:nvPicPr>
        <p:blipFill rotWithShape="1">
          <a:blip r:embed="rId4"/>
          <a:srcRect l="10066" t="7303" r="36459" b="8081"/>
          <a:stretch/>
        </p:blipFill>
        <p:spPr>
          <a:xfrm>
            <a:off x="1793133" y="1174750"/>
            <a:ext cx="1987968" cy="4451464"/>
          </a:xfrm>
          <a:prstGeom prst="rect">
            <a:avLst/>
          </a:prstGeom>
        </p:spPr>
      </p:pic>
      <p:sp>
        <p:nvSpPr>
          <p:cNvPr id="15" name="Rechthoek 14">
            <a:extLst>
              <a:ext uri="{FF2B5EF4-FFF2-40B4-BE49-F238E27FC236}">
                <a16:creationId xmlns:a16="http://schemas.microsoft.com/office/drawing/2014/main" id="{E7092A45-99E8-EA1D-7ED2-6DD00B153100}"/>
              </a:ext>
            </a:extLst>
          </p:cNvPr>
          <p:cNvSpPr>
            <a:spLocks noGrp="1" noRot="1" noMove="1" noResize="1" noEditPoints="1" noAdjustHandles="1" noChangeArrowheads="1" noChangeShapeType="1"/>
          </p:cNvSpPr>
          <p:nvPr/>
        </p:nvSpPr>
        <p:spPr>
          <a:xfrm>
            <a:off x="4195794" y="1065871"/>
            <a:ext cx="3409747" cy="4436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pic>
        <p:nvPicPr>
          <p:cNvPr id="14" name="Afbeelding 13">
            <a:extLst>
              <a:ext uri="{FF2B5EF4-FFF2-40B4-BE49-F238E27FC236}">
                <a16:creationId xmlns:a16="http://schemas.microsoft.com/office/drawing/2014/main" id="{55668862-2D9D-4D70-BDF2-2D15FECEFFB1}"/>
              </a:ext>
            </a:extLst>
          </p:cNvPr>
          <p:cNvPicPr>
            <a:picLocks noGrp="1" noRot="1" noChangeAspect="1" noMove="1" noResize="1" noEditPoints="1" noAdjustHandles="1" noChangeArrowheads="1" noChangeShapeType="1" noCrop="1"/>
          </p:cNvPicPr>
          <p:nvPr/>
        </p:nvPicPr>
        <p:blipFill rotWithShape="1">
          <a:blip r:embed="rId5"/>
          <a:srcRect l="10193" t="6666" r="11256" b="16007"/>
          <a:stretch/>
        </p:blipFill>
        <p:spPr>
          <a:xfrm>
            <a:off x="4478110" y="1275644"/>
            <a:ext cx="2883431" cy="4016822"/>
          </a:xfrm>
          <a:prstGeom prst="rect">
            <a:avLst/>
          </a:prstGeom>
        </p:spPr>
      </p:pic>
      <p:pic>
        <p:nvPicPr>
          <p:cNvPr id="23" name="Afbeelding 22">
            <a:extLst>
              <a:ext uri="{FF2B5EF4-FFF2-40B4-BE49-F238E27FC236}">
                <a16:creationId xmlns:a16="http://schemas.microsoft.com/office/drawing/2014/main" id="{0B44E360-F573-2B76-0972-D41E2E7C7624}"/>
              </a:ext>
            </a:extLst>
          </p:cNvPr>
          <p:cNvPicPr>
            <a:picLocks noChangeAspect="1"/>
          </p:cNvPicPr>
          <p:nvPr/>
        </p:nvPicPr>
        <p:blipFill>
          <a:blip r:embed="rId6"/>
          <a:stretch>
            <a:fillRect/>
          </a:stretch>
        </p:blipFill>
        <p:spPr>
          <a:xfrm>
            <a:off x="7574933" y="829035"/>
            <a:ext cx="3976062" cy="5626629"/>
          </a:xfrm>
          <a:prstGeom prst="rect">
            <a:avLst/>
          </a:prstGeom>
        </p:spPr>
      </p:pic>
    </p:spTree>
    <p:extLst>
      <p:ext uri="{BB962C8B-B14F-4D97-AF65-F5344CB8AC3E}">
        <p14:creationId xmlns:p14="http://schemas.microsoft.com/office/powerpoint/2010/main" val="1535814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A276A5E0-0015-ADDC-2B4B-3327A1B3092B}"/>
              </a:ext>
            </a:extLst>
          </p:cNvPr>
          <p:cNvSpPr>
            <a:spLocks noGrp="1" noRot="1" noMove="1" noResize="1" noEditPoints="1" noAdjustHandles="1" noChangeArrowheads="1" noChangeShapeType="1"/>
          </p:cNvSpPr>
          <p:nvPr/>
        </p:nvSpPr>
        <p:spPr>
          <a:xfrm>
            <a:off x="0" y="0"/>
            <a:ext cx="12192000" cy="6858000"/>
          </a:xfrm>
          <a:prstGeom prst="rect">
            <a:avLst/>
          </a:prstGeom>
          <a:solidFill>
            <a:srgbClr val="EEEDED"/>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12" name="Titel 1">
            <a:extLst>
              <a:ext uri="{FF2B5EF4-FFF2-40B4-BE49-F238E27FC236}">
                <a16:creationId xmlns:a16="http://schemas.microsoft.com/office/drawing/2014/main" id="{BBBF8924-684F-8E0C-39AB-556F40CC9EA6}"/>
              </a:ext>
            </a:extLst>
          </p:cNvPr>
          <p:cNvSpPr txBox="1">
            <a:spLocks noGrp="1" noRot="1" noMove="1" noResize="1" noEditPoints="1" noAdjustHandles="1" noChangeArrowheads="1" noChangeShapeType="1"/>
          </p:cNvSpPr>
          <p:nvPr/>
        </p:nvSpPr>
        <p:spPr>
          <a:xfrm>
            <a:off x="136228" y="66330"/>
            <a:ext cx="10093622"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dirty="0">
                <a:solidFill>
                  <a:srgbClr val="8D4D96"/>
                </a:solidFill>
                <a:latin typeface="Century Gothic" panose="020B0502020202020204" pitchFamily="34" charset="0"/>
                <a:cs typeface="Cordia New" panose="020B0304020202020204" pitchFamily="34" charset="-34"/>
              </a:rPr>
              <a:t>ZOOM invulfiche</a:t>
            </a:r>
          </a:p>
        </p:txBody>
      </p:sp>
      <p:pic>
        <p:nvPicPr>
          <p:cNvPr id="16" name="Afbeelding 15">
            <a:extLst>
              <a:ext uri="{FF2B5EF4-FFF2-40B4-BE49-F238E27FC236}">
                <a16:creationId xmlns:a16="http://schemas.microsoft.com/office/drawing/2014/main" id="{65682B91-633F-EDCC-4177-633EE1A4EB7B}"/>
              </a:ext>
            </a:extLst>
          </p:cNvPr>
          <p:cNvPicPr>
            <a:picLocks noGrp="1" noRot="1" noChangeAspect="1" noMove="1" noResize="1" noEditPoints="1" noAdjustHandles="1" noChangeArrowheads="1" noChangeShapeType="1" noCrop="1"/>
          </p:cNvPicPr>
          <p:nvPr/>
        </p:nvPicPr>
        <p:blipFill rotWithShape="1">
          <a:blip r:embed="rId4"/>
          <a:srcRect l="8522" t="55641" r="66246" b="38038"/>
          <a:stretch/>
        </p:blipFill>
        <p:spPr>
          <a:xfrm>
            <a:off x="1033912" y="1205117"/>
            <a:ext cx="4883809" cy="1730480"/>
          </a:xfrm>
          <a:prstGeom prst="rect">
            <a:avLst/>
          </a:prstGeom>
        </p:spPr>
      </p:pic>
      <p:sp>
        <p:nvSpPr>
          <p:cNvPr id="28" name="Tekstvak 27">
            <a:extLst>
              <a:ext uri="{FF2B5EF4-FFF2-40B4-BE49-F238E27FC236}">
                <a16:creationId xmlns:a16="http://schemas.microsoft.com/office/drawing/2014/main" id="{EDA028FD-A39F-98B0-499F-045E900203D6}"/>
              </a:ext>
            </a:extLst>
          </p:cNvPr>
          <p:cNvSpPr txBox="1">
            <a:spLocks noGrp="1" noRot="1" noMove="1" noResize="1" noEditPoints="1" noAdjustHandles="1" noChangeArrowheads="1" noChangeShapeType="1"/>
          </p:cNvSpPr>
          <p:nvPr/>
        </p:nvSpPr>
        <p:spPr>
          <a:xfrm>
            <a:off x="950783" y="2980041"/>
            <a:ext cx="3506026" cy="307777"/>
          </a:xfrm>
          <a:prstGeom prst="rect">
            <a:avLst/>
          </a:prstGeom>
          <a:noFill/>
        </p:spPr>
        <p:txBody>
          <a:bodyPr wrap="square">
            <a:spAutoFit/>
          </a:bodyPr>
          <a:lstStyle/>
          <a:p>
            <a:r>
              <a:rPr lang="nl-BE" sz="1400" dirty="0">
                <a:solidFill>
                  <a:srgbClr val="8D4D96"/>
                </a:solidFill>
                <a:latin typeface="Century Gothic" panose="020B0502020202020204" pitchFamily="34" charset="0"/>
              </a:rPr>
              <a:t>Input profiel </a:t>
            </a:r>
            <a:endParaRPr lang="nl-BE" sz="1400" dirty="0">
              <a:solidFill>
                <a:srgbClr val="8D4D96"/>
              </a:solidFill>
              <a:effectLst/>
              <a:latin typeface="Century Gothic" panose="020B0502020202020204" pitchFamily="34" charset="0"/>
            </a:endParaRPr>
          </a:p>
        </p:txBody>
      </p:sp>
      <p:sp>
        <p:nvSpPr>
          <p:cNvPr id="31" name="Tekstvak 30">
            <a:extLst>
              <a:ext uri="{FF2B5EF4-FFF2-40B4-BE49-F238E27FC236}">
                <a16:creationId xmlns:a16="http://schemas.microsoft.com/office/drawing/2014/main" id="{E083585A-2B03-CE03-7ABD-FE7EF304185F}"/>
              </a:ext>
            </a:extLst>
          </p:cNvPr>
          <p:cNvSpPr txBox="1">
            <a:spLocks noGrp="1" noRot="1" noMove="1" noResize="1" noEditPoints="1" noAdjustHandles="1" noChangeArrowheads="1" noChangeShapeType="1"/>
          </p:cNvSpPr>
          <p:nvPr/>
        </p:nvSpPr>
        <p:spPr>
          <a:xfrm>
            <a:off x="6191152" y="3040575"/>
            <a:ext cx="3506026" cy="307777"/>
          </a:xfrm>
          <a:prstGeom prst="rect">
            <a:avLst/>
          </a:prstGeom>
          <a:noFill/>
        </p:spPr>
        <p:txBody>
          <a:bodyPr wrap="square">
            <a:spAutoFit/>
          </a:bodyPr>
          <a:lstStyle/>
          <a:p>
            <a:r>
              <a:rPr lang="nl-BE" sz="1400" dirty="0">
                <a:solidFill>
                  <a:srgbClr val="8D4D96"/>
                </a:solidFill>
                <a:latin typeface="Century Gothic" panose="020B0502020202020204" pitchFamily="34" charset="0"/>
              </a:rPr>
              <a:t>Bestemmingsprofiel </a:t>
            </a:r>
            <a:endParaRPr lang="nl-BE" sz="1400" dirty="0">
              <a:solidFill>
                <a:srgbClr val="8D4D96"/>
              </a:solidFill>
              <a:effectLst/>
              <a:latin typeface="Century Gothic" panose="020B0502020202020204" pitchFamily="34" charset="0"/>
            </a:endParaRPr>
          </a:p>
        </p:txBody>
      </p:sp>
      <p:grpSp>
        <p:nvGrpSpPr>
          <p:cNvPr id="15" name="Groep 14">
            <a:extLst>
              <a:ext uri="{FF2B5EF4-FFF2-40B4-BE49-F238E27FC236}">
                <a16:creationId xmlns:a16="http://schemas.microsoft.com/office/drawing/2014/main" id="{05D7713D-A7D0-ABBE-E19C-DC00739C19A0}"/>
              </a:ext>
            </a:extLst>
          </p:cNvPr>
          <p:cNvGrpSpPr>
            <a:grpSpLocks noGrp="1" noUngrp="1" noRot="1" noMove="1" noResize="1"/>
          </p:cNvGrpSpPr>
          <p:nvPr/>
        </p:nvGrpSpPr>
        <p:grpSpPr>
          <a:xfrm>
            <a:off x="6274281" y="1437550"/>
            <a:ext cx="6203375" cy="1498047"/>
            <a:chOff x="6333006" y="2337817"/>
            <a:chExt cx="5956944" cy="1438536"/>
          </a:xfrm>
        </p:grpSpPr>
        <p:pic>
          <p:nvPicPr>
            <p:cNvPr id="3" name="Afbeelding 2">
              <a:extLst>
                <a:ext uri="{FF2B5EF4-FFF2-40B4-BE49-F238E27FC236}">
                  <a16:creationId xmlns:a16="http://schemas.microsoft.com/office/drawing/2014/main" id="{D9284A3A-149D-C708-9B9E-A5E516B7270D}"/>
                </a:ext>
              </a:extLst>
            </p:cNvPr>
            <p:cNvPicPr>
              <a:picLocks noGrp="1" noRot="1" noChangeAspect="1" noMove="1" noResize="1" noEditPoints="1" noAdjustHandles="1" noChangeArrowheads="1" noChangeShapeType="1" noCrop="1"/>
            </p:cNvPicPr>
            <p:nvPr/>
          </p:nvPicPr>
          <p:blipFill rotWithShape="1">
            <a:blip r:embed="rId5"/>
            <a:srcRect l="40816" t="58316" r="1188" b="29529"/>
            <a:stretch/>
          </p:blipFill>
          <p:spPr>
            <a:xfrm>
              <a:off x="7439188" y="2337818"/>
              <a:ext cx="4850762" cy="1438535"/>
            </a:xfrm>
            <a:prstGeom prst="rect">
              <a:avLst/>
            </a:prstGeom>
          </p:spPr>
        </p:pic>
        <p:pic>
          <p:nvPicPr>
            <p:cNvPr id="5" name="Afbeelding 4">
              <a:extLst>
                <a:ext uri="{FF2B5EF4-FFF2-40B4-BE49-F238E27FC236}">
                  <a16:creationId xmlns:a16="http://schemas.microsoft.com/office/drawing/2014/main" id="{25667D18-FB8B-BC98-65C6-0978C5B01646}"/>
                </a:ext>
              </a:extLst>
            </p:cNvPr>
            <p:cNvPicPr>
              <a:picLocks noGrp="1" noRot="1" noChangeAspect="1" noMove="1" noResize="1" noEditPoints="1" noAdjustHandles="1" noChangeArrowheads="1" noChangeShapeType="1" noCrop="1"/>
            </p:cNvPicPr>
            <p:nvPr/>
          </p:nvPicPr>
          <p:blipFill rotWithShape="1">
            <a:blip r:embed="rId5"/>
            <a:srcRect l="10103" t="58316" r="76080" b="29529"/>
            <a:stretch/>
          </p:blipFill>
          <p:spPr>
            <a:xfrm>
              <a:off x="6333006" y="2337817"/>
              <a:ext cx="1155650" cy="1438534"/>
            </a:xfrm>
            <a:prstGeom prst="rect">
              <a:avLst/>
            </a:prstGeom>
          </p:spPr>
        </p:pic>
      </p:grpSp>
      <p:sp>
        <p:nvSpPr>
          <p:cNvPr id="20" name="Tekstvak 19">
            <a:extLst>
              <a:ext uri="{FF2B5EF4-FFF2-40B4-BE49-F238E27FC236}">
                <a16:creationId xmlns:a16="http://schemas.microsoft.com/office/drawing/2014/main" id="{4FF4352A-7C23-0D39-9630-7AF5C92678AC}"/>
              </a:ext>
            </a:extLst>
          </p:cNvPr>
          <p:cNvSpPr txBox="1">
            <a:spLocks noGrp="1" noRot="1" noMove="1" noResize="1" noEditPoints="1" noAdjustHandles="1" noChangeArrowheads="1" noChangeShapeType="1"/>
          </p:cNvSpPr>
          <p:nvPr/>
        </p:nvSpPr>
        <p:spPr>
          <a:xfrm>
            <a:off x="2485376" y="5502568"/>
            <a:ext cx="6698429" cy="523220"/>
          </a:xfrm>
          <a:prstGeom prst="rect">
            <a:avLst/>
          </a:prstGeom>
          <a:noFill/>
        </p:spPr>
        <p:txBody>
          <a:bodyPr wrap="square">
            <a:spAutoFit/>
          </a:bodyPr>
          <a:lstStyle/>
          <a:p>
            <a:r>
              <a:rPr lang="nl-BE" sz="1400" dirty="0">
                <a:solidFill>
                  <a:srgbClr val="8D4D96"/>
                </a:solidFill>
                <a:latin typeface="Century Gothic" panose="020B0502020202020204" pitchFamily="34" charset="0"/>
              </a:rPr>
              <a:t>Deelaspecten krijgen een score op 5. Grafisch uitgezet op balkjes </a:t>
            </a:r>
            <a:br>
              <a:rPr lang="nl-BE" sz="1400" dirty="0">
                <a:solidFill>
                  <a:srgbClr val="8D4D96"/>
                </a:solidFill>
                <a:latin typeface="Century Gothic" panose="020B0502020202020204" pitchFamily="34" charset="0"/>
              </a:rPr>
            </a:br>
            <a:r>
              <a:rPr lang="nl-BE" sz="1400" dirty="0">
                <a:solidFill>
                  <a:srgbClr val="8D4D96"/>
                </a:solidFill>
                <a:latin typeface="Century Gothic" panose="020B0502020202020204" pitchFamily="34" charset="0"/>
              </a:rPr>
              <a:t>met een kleurschakering. </a:t>
            </a:r>
          </a:p>
        </p:txBody>
      </p:sp>
      <p:cxnSp>
        <p:nvCxnSpPr>
          <p:cNvPr id="21" name="Rechte verbindingslijn 20">
            <a:extLst>
              <a:ext uri="{FF2B5EF4-FFF2-40B4-BE49-F238E27FC236}">
                <a16:creationId xmlns:a16="http://schemas.microsoft.com/office/drawing/2014/main" id="{1C285A07-3BA3-A004-621A-25B559BEBDAE}"/>
              </a:ext>
            </a:extLst>
          </p:cNvPr>
          <p:cNvCxnSpPr>
            <a:cxnSpLocks noGrp="1" noRot="1" noMove="1" noResize="1" noEditPoints="1" noAdjustHandles="1" noChangeArrowheads="1" noChangeShapeType="1"/>
          </p:cNvCxnSpPr>
          <p:nvPr/>
        </p:nvCxnSpPr>
        <p:spPr>
          <a:xfrm>
            <a:off x="3779622" y="3047562"/>
            <a:ext cx="0" cy="474311"/>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B798CF90-2FD0-C807-690C-C4AA41018390}"/>
              </a:ext>
            </a:extLst>
          </p:cNvPr>
          <p:cNvCxnSpPr>
            <a:cxnSpLocks noGrp="1" noRot="1" noMove="1" noResize="1" noEditPoints="1" noAdjustHandles="1" noChangeArrowheads="1" noChangeShapeType="1"/>
          </p:cNvCxnSpPr>
          <p:nvPr/>
        </p:nvCxnSpPr>
        <p:spPr>
          <a:xfrm>
            <a:off x="8892798" y="3047562"/>
            <a:ext cx="0" cy="474311"/>
          </a:xfrm>
          <a:prstGeom prst="line">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29" name="Afbeelding 28">
            <a:extLst>
              <a:ext uri="{FF2B5EF4-FFF2-40B4-BE49-F238E27FC236}">
                <a16:creationId xmlns:a16="http://schemas.microsoft.com/office/drawing/2014/main" id="{F29C3BFD-223A-98CD-B885-F44D470F456C}"/>
              </a:ext>
            </a:extLst>
          </p:cNvPr>
          <p:cNvPicPr>
            <a:picLocks noGrp="1" noRot="1" noChangeAspect="1" noMove="1" noResize="1" noEditPoints="1" noAdjustHandles="1" noChangeArrowheads="1" noChangeShapeType="1" noCrop="1"/>
          </p:cNvPicPr>
          <p:nvPr/>
        </p:nvPicPr>
        <p:blipFill>
          <a:blip r:embed="rId6"/>
          <a:srcRect/>
          <a:stretch/>
        </p:blipFill>
        <p:spPr>
          <a:xfrm>
            <a:off x="2596297" y="3611736"/>
            <a:ext cx="6999405" cy="1819340"/>
          </a:xfrm>
          <a:prstGeom prst="rect">
            <a:avLst/>
          </a:prstGeom>
        </p:spPr>
      </p:pic>
      <p:sp>
        <p:nvSpPr>
          <p:cNvPr id="4" name="Tekstvak 3">
            <a:extLst>
              <a:ext uri="{FF2B5EF4-FFF2-40B4-BE49-F238E27FC236}">
                <a16:creationId xmlns:a16="http://schemas.microsoft.com/office/drawing/2014/main" id="{06BA5734-AD60-9B77-14DD-D9D434894AC0}"/>
              </a:ext>
            </a:extLst>
          </p:cNvPr>
          <p:cNvSpPr txBox="1">
            <a:spLocks noGrp="1" noRot="1" noMove="1" noResize="1" noEditPoints="1" noAdjustHandles="1" noChangeArrowheads="1" noChangeShapeType="1"/>
          </p:cNvSpPr>
          <p:nvPr/>
        </p:nvSpPr>
        <p:spPr>
          <a:xfrm>
            <a:off x="136228" y="876892"/>
            <a:ext cx="6121400" cy="307777"/>
          </a:xfrm>
          <a:prstGeom prst="rect">
            <a:avLst/>
          </a:prstGeom>
          <a:noFill/>
        </p:spPr>
        <p:txBody>
          <a:bodyPr wrap="square">
            <a:spAutoFit/>
          </a:bodyPr>
          <a:lstStyle/>
          <a:p>
            <a:pPr>
              <a:lnSpc>
                <a:spcPct val="100000"/>
              </a:lnSpc>
            </a:pPr>
            <a:r>
              <a:rPr lang="nl-BE" sz="1400" b="1" dirty="0">
                <a:solidFill>
                  <a:srgbClr val="8D4D96"/>
                </a:solidFill>
                <a:latin typeface="Century Gothic" panose="020B0502020202020204" pitchFamily="34" charset="0"/>
                <a:cs typeface="Cordia New" panose="020B0304020202020204" pitchFamily="34" charset="-34"/>
              </a:rPr>
              <a:t>Hoe kom je tot de resultaten? </a:t>
            </a:r>
            <a:endParaRPr lang="nl-BE" sz="1400" dirty="0">
              <a:solidFill>
                <a:srgbClr val="8D4D96"/>
              </a:solidFill>
              <a:latin typeface="Century Gothic" panose="020B0502020202020204" pitchFamily="34" charset="0"/>
              <a:cs typeface="Cordia New" panose="020B0304020202020204" pitchFamily="34" charset="-34"/>
            </a:endParaRPr>
          </a:p>
        </p:txBody>
      </p:sp>
    </p:spTree>
    <p:extLst>
      <p:ext uri="{BB962C8B-B14F-4D97-AF65-F5344CB8AC3E}">
        <p14:creationId xmlns:p14="http://schemas.microsoft.com/office/powerpoint/2010/main" val="257124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12" name="Titel 1">
            <a:extLst>
              <a:ext uri="{FF2B5EF4-FFF2-40B4-BE49-F238E27FC236}">
                <a16:creationId xmlns:a16="http://schemas.microsoft.com/office/drawing/2014/main" id="{BBBF8924-684F-8E0C-39AB-556F40CC9EA6}"/>
              </a:ext>
            </a:extLst>
          </p:cNvPr>
          <p:cNvSpPr txBox="1">
            <a:spLocks/>
          </p:cNvSpPr>
          <p:nvPr/>
        </p:nvSpPr>
        <p:spPr>
          <a:xfrm>
            <a:off x="136228" y="66330"/>
            <a:ext cx="10093622"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a:solidFill>
                  <a:srgbClr val="8D4D96"/>
                </a:solidFill>
                <a:latin typeface="Century Gothic" panose="020B0502020202020204" pitchFamily="34" charset="0"/>
                <a:cs typeface="Cordia New" panose="020B0304020202020204" pitchFamily="34" charset="-34"/>
              </a:rPr>
              <a:t>Stap voor stap</a:t>
            </a:r>
          </a:p>
        </p:txBody>
      </p:sp>
      <p:sp>
        <p:nvSpPr>
          <p:cNvPr id="5" name="Rechthoek 4">
            <a:extLst>
              <a:ext uri="{FF2B5EF4-FFF2-40B4-BE49-F238E27FC236}">
                <a16:creationId xmlns:a16="http://schemas.microsoft.com/office/drawing/2014/main" id="{E6159DF2-D58E-ED36-9A8C-CFEB11F70FA1}"/>
              </a:ext>
            </a:extLst>
          </p:cNvPr>
          <p:cNvSpPr>
            <a:spLocks noGrp="1" noRot="1" noMove="1" noResize="1" noEditPoints="1" noAdjustHandles="1" noChangeArrowheads="1" noChangeShapeType="1"/>
          </p:cNvSpPr>
          <p:nvPr/>
        </p:nvSpPr>
        <p:spPr>
          <a:xfrm>
            <a:off x="1115359" y="1212226"/>
            <a:ext cx="1745353" cy="773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3" name="Afbeelding 12">
            <a:extLst>
              <a:ext uri="{FF2B5EF4-FFF2-40B4-BE49-F238E27FC236}">
                <a16:creationId xmlns:a16="http://schemas.microsoft.com/office/drawing/2014/main" id="{4351ADED-19F2-966E-AD25-971AE631DEB9}"/>
              </a:ext>
            </a:extLst>
          </p:cNvPr>
          <p:cNvPicPr>
            <a:picLocks noGrp="1" noRot="1" noChangeAspect="1" noMove="1" noResize="1" noEditPoints="1" noAdjustHandles="1" noChangeArrowheads="1" noChangeShapeType="1" noCrop="1"/>
          </p:cNvPicPr>
          <p:nvPr/>
        </p:nvPicPr>
        <p:blipFill>
          <a:blip r:embed="rId4"/>
          <a:srcRect/>
          <a:stretch/>
        </p:blipFill>
        <p:spPr>
          <a:xfrm>
            <a:off x="4779420" y="1986849"/>
            <a:ext cx="2633160" cy="2607718"/>
          </a:xfrm>
          <a:prstGeom prst="rect">
            <a:avLst/>
          </a:prstGeom>
        </p:spPr>
      </p:pic>
    </p:spTree>
    <p:extLst>
      <p:ext uri="{BB962C8B-B14F-4D97-AF65-F5344CB8AC3E}">
        <p14:creationId xmlns:p14="http://schemas.microsoft.com/office/powerpoint/2010/main" val="2169786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12" name="Titel 1">
            <a:extLst>
              <a:ext uri="{FF2B5EF4-FFF2-40B4-BE49-F238E27FC236}">
                <a16:creationId xmlns:a16="http://schemas.microsoft.com/office/drawing/2014/main" id="{BBBF8924-684F-8E0C-39AB-556F40CC9EA6}"/>
              </a:ext>
            </a:extLst>
          </p:cNvPr>
          <p:cNvSpPr txBox="1">
            <a:spLocks noGrp="1" noRot="1" noMove="1" noResize="1" noEditPoints="1" noAdjustHandles="1" noChangeArrowheads="1" noChangeShapeType="1"/>
          </p:cNvSpPr>
          <p:nvPr/>
        </p:nvSpPr>
        <p:spPr>
          <a:xfrm>
            <a:off x="136228" y="66330"/>
            <a:ext cx="10093622"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dirty="0">
                <a:solidFill>
                  <a:srgbClr val="8D4D96"/>
                </a:solidFill>
                <a:latin typeface="Century Gothic" panose="020B0502020202020204" pitchFamily="34" charset="0"/>
                <a:cs typeface="Cordia New" panose="020B0304020202020204" pitchFamily="34" charset="-34"/>
              </a:rPr>
              <a:t>Stap voor stap</a:t>
            </a:r>
          </a:p>
        </p:txBody>
      </p:sp>
      <p:sp>
        <p:nvSpPr>
          <p:cNvPr id="5" name="Rechthoek 4">
            <a:extLst>
              <a:ext uri="{FF2B5EF4-FFF2-40B4-BE49-F238E27FC236}">
                <a16:creationId xmlns:a16="http://schemas.microsoft.com/office/drawing/2014/main" id="{E6159DF2-D58E-ED36-9A8C-CFEB11F70FA1}"/>
              </a:ext>
            </a:extLst>
          </p:cNvPr>
          <p:cNvSpPr/>
          <p:nvPr/>
        </p:nvSpPr>
        <p:spPr>
          <a:xfrm>
            <a:off x="1115359" y="1212226"/>
            <a:ext cx="1745353" cy="773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2" descr="Afbeelding met tekst, schermopname, Lettertype, visitekaartje&#10;&#10;Automatisch gegenereerde beschrijving">
            <a:extLst>
              <a:ext uri="{FF2B5EF4-FFF2-40B4-BE49-F238E27FC236}">
                <a16:creationId xmlns:a16="http://schemas.microsoft.com/office/drawing/2014/main" id="{7CAC2EDE-879E-BF6F-D1EA-B419517B4249}"/>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249905" y="1024396"/>
            <a:ext cx="11942095" cy="4809207"/>
          </a:xfrm>
          <a:prstGeom prst="rect">
            <a:avLst/>
          </a:prstGeom>
        </p:spPr>
      </p:pic>
    </p:spTree>
    <p:extLst>
      <p:ext uri="{BB962C8B-B14F-4D97-AF65-F5344CB8AC3E}">
        <p14:creationId xmlns:p14="http://schemas.microsoft.com/office/powerpoint/2010/main" val="3950199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12" name="Titel 1">
            <a:extLst>
              <a:ext uri="{FF2B5EF4-FFF2-40B4-BE49-F238E27FC236}">
                <a16:creationId xmlns:a16="http://schemas.microsoft.com/office/drawing/2014/main" id="{BBBF8924-684F-8E0C-39AB-556F40CC9EA6}"/>
              </a:ext>
            </a:extLst>
          </p:cNvPr>
          <p:cNvSpPr txBox="1">
            <a:spLocks/>
          </p:cNvSpPr>
          <p:nvPr/>
        </p:nvSpPr>
        <p:spPr>
          <a:xfrm>
            <a:off x="136228" y="66330"/>
            <a:ext cx="10093622"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a:solidFill>
                  <a:srgbClr val="8D4D96"/>
                </a:solidFill>
                <a:latin typeface="Century Gothic" panose="020B0502020202020204" pitchFamily="34" charset="0"/>
                <a:cs typeface="Cordia New" panose="020B0304020202020204" pitchFamily="34" charset="-34"/>
              </a:rPr>
              <a:t>Stap voor stap</a:t>
            </a:r>
          </a:p>
        </p:txBody>
      </p:sp>
      <p:sp>
        <p:nvSpPr>
          <p:cNvPr id="5" name="Rechthoek 4">
            <a:extLst>
              <a:ext uri="{FF2B5EF4-FFF2-40B4-BE49-F238E27FC236}">
                <a16:creationId xmlns:a16="http://schemas.microsoft.com/office/drawing/2014/main" id="{E6159DF2-D58E-ED36-9A8C-CFEB11F70FA1}"/>
              </a:ext>
            </a:extLst>
          </p:cNvPr>
          <p:cNvSpPr/>
          <p:nvPr/>
        </p:nvSpPr>
        <p:spPr>
          <a:xfrm>
            <a:off x="1115359" y="1212226"/>
            <a:ext cx="1745353" cy="773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2" descr="Afbeelding met tekst, schermopname&#10;&#10;Automatisch gegenereerde beschrijving">
            <a:extLst>
              <a:ext uri="{FF2B5EF4-FFF2-40B4-BE49-F238E27FC236}">
                <a16:creationId xmlns:a16="http://schemas.microsoft.com/office/drawing/2014/main" id="{DDA3DC70-5555-451E-6735-D827A97114A3}"/>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0" y="791852"/>
            <a:ext cx="12192000" cy="5511799"/>
          </a:xfrm>
          <a:prstGeom prst="rect">
            <a:avLst/>
          </a:prstGeom>
        </p:spPr>
      </p:pic>
    </p:spTree>
    <p:extLst>
      <p:ext uri="{BB962C8B-B14F-4D97-AF65-F5344CB8AC3E}">
        <p14:creationId xmlns:p14="http://schemas.microsoft.com/office/powerpoint/2010/main" val="2613184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12" name="Titel 1">
            <a:extLst>
              <a:ext uri="{FF2B5EF4-FFF2-40B4-BE49-F238E27FC236}">
                <a16:creationId xmlns:a16="http://schemas.microsoft.com/office/drawing/2014/main" id="{BBBF8924-684F-8E0C-39AB-556F40CC9EA6}"/>
              </a:ext>
            </a:extLst>
          </p:cNvPr>
          <p:cNvSpPr txBox="1">
            <a:spLocks noGrp="1" noRot="1" noMove="1" noResize="1" noEditPoints="1" noAdjustHandles="1" noChangeArrowheads="1" noChangeShapeType="1"/>
          </p:cNvSpPr>
          <p:nvPr/>
        </p:nvSpPr>
        <p:spPr>
          <a:xfrm>
            <a:off x="136228" y="66330"/>
            <a:ext cx="10093622"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a:solidFill>
                  <a:srgbClr val="8D4D96"/>
                </a:solidFill>
                <a:latin typeface="Century Gothic" panose="020B0502020202020204" pitchFamily="34" charset="0"/>
                <a:cs typeface="Cordia New" panose="020B0304020202020204" pitchFamily="34" charset="-34"/>
              </a:rPr>
              <a:t>Stap voor stap</a:t>
            </a:r>
          </a:p>
        </p:txBody>
      </p:sp>
      <p:sp>
        <p:nvSpPr>
          <p:cNvPr id="5" name="Rechthoek 4">
            <a:extLst>
              <a:ext uri="{FF2B5EF4-FFF2-40B4-BE49-F238E27FC236}">
                <a16:creationId xmlns:a16="http://schemas.microsoft.com/office/drawing/2014/main" id="{E6159DF2-D58E-ED36-9A8C-CFEB11F70FA1}"/>
              </a:ext>
            </a:extLst>
          </p:cNvPr>
          <p:cNvSpPr>
            <a:spLocks noGrp="1" noRot="1" noMove="1" noResize="1" noEditPoints="1" noAdjustHandles="1" noChangeArrowheads="1" noChangeShapeType="1"/>
          </p:cNvSpPr>
          <p:nvPr/>
        </p:nvSpPr>
        <p:spPr>
          <a:xfrm>
            <a:off x="1115359" y="1212226"/>
            <a:ext cx="1745353" cy="773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Afbeelding 3" descr="Afbeelding met tekst, schermopname, ontwerp&#10;&#10;Automatisch gegenereerde beschrijving">
            <a:extLst>
              <a:ext uri="{FF2B5EF4-FFF2-40B4-BE49-F238E27FC236}">
                <a16:creationId xmlns:a16="http://schemas.microsoft.com/office/drawing/2014/main" id="{FDA40E9D-987F-1BC7-A266-E590470EC6F2}"/>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0" y="888959"/>
            <a:ext cx="11227805" cy="5080082"/>
          </a:xfrm>
          <a:prstGeom prst="rect">
            <a:avLst/>
          </a:prstGeom>
        </p:spPr>
      </p:pic>
    </p:spTree>
    <p:extLst>
      <p:ext uri="{BB962C8B-B14F-4D97-AF65-F5344CB8AC3E}">
        <p14:creationId xmlns:p14="http://schemas.microsoft.com/office/powerpoint/2010/main" val="2683231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ila, Magenta, violet, paars&#10;&#10;Automatisch gegenereerde beschrijving">
            <a:extLst>
              <a:ext uri="{FF2B5EF4-FFF2-40B4-BE49-F238E27FC236}">
                <a16:creationId xmlns:a16="http://schemas.microsoft.com/office/drawing/2014/main" id="{C0821727-B8FC-A956-D129-85E7F59C1E8D}"/>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206253" cy="7042068"/>
          </a:xfrm>
          <a:prstGeom prst="rect">
            <a:avLst/>
          </a:prstGeom>
        </p:spPr>
      </p:pic>
    </p:spTree>
    <p:extLst>
      <p:ext uri="{BB962C8B-B14F-4D97-AF65-F5344CB8AC3E}">
        <p14:creationId xmlns:p14="http://schemas.microsoft.com/office/powerpoint/2010/main" val="2541922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Lettertype, violet, Lila&#10;&#10;Automatisch gegenereerde beschrijving">
            <a:extLst>
              <a:ext uri="{FF2B5EF4-FFF2-40B4-BE49-F238E27FC236}">
                <a16:creationId xmlns:a16="http://schemas.microsoft.com/office/drawing/2014/main" id="{1D185D23-0DD2-6499-4B79-810BDB15D81C}"/>
              </a:ext>
            </a:extLst>
          </p:cNvPr>
          <p:cNvPicPr>
            <a:picLocks noGrp="1" noRot="1" noChangeAspect="1" noMove="1" noResize="1" noEditPoints="1" noAdjustHandles="1" noChangeArrowheads="1" noChangeShapeType="1" noCrop="1"/>
          </p:cNvPicPr>
          <p:nvPr/>
        </p:nvPicPr>
        <p:blipFill>
          <a:blip r:embed="rId3"/>
          <a:stretch>
            <a:fillRect/>
          </a:stretch>
        </p:blipFill>
        <p:spPr>
          <a:xfrm>
            <a:off x="0" y="-104491"/>
            <a:ext cx="12192000" cy="7028329"/>
          </a:xfrm>
          <a:prstGeom prst="rect">
            <a:avLst/>
          </a:prstGeom>
        </p:spPr>
      </p:pic>
    </p:spTree>
    <p:extLst>
      <p:ext uri="{BB962C8B-B14F-4D97-AF65-F5344CB8AC3E}">
        <p14:creationId xmlns:p14="http://schemas.microsoft.com/office/powerpoint/2010/main" val="3568291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1927D92-9ADA-A8DC-4B8B-D92583FB2BB3}"/>
              </a:ext>
            </a:extLst>
          </p:cNvPr>
          <p:cNvSpPr>
            <a:spLocks noGrp="1" noRot="1" noMove="1" noResize="1" noEditPoints="1" noAdjustHandles="1" noChangeArrowheads="1" noChangeShapeType="1"/>
          </p:cNvSpPr>
          <p:nvPr/>
        </p:nvSpPr>
        <p:spPr>
          <a:xfrm>
            <a:off x="0" y="0"/>
            <a:ext cx="12192000" cy="6857999"/>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12" name="Titel 1">
            <a:extLst>
              <a:ext uri="{FF2B5EF4-FFF2-40B4-BE49-F238E27FC236}">
                <a16:creationId xmlns:a16="http://schemas.microsoft.com/office/drawing/2014/main" id="{BBBF8924-684F-8E0C-39AB-556F40CC9EA6}"/>
              </a:ext>
            </a:extLst>
          </p:cNvPr>
          <p:cNvSpPr txBox="1">
            <a:spLocks noGrp="1" noRot="1" noMove="1" noResize="1" noEditPoints="1" noAdjustHandles="1" noChangeArrowheads="1" noChangeShapeType="1"/>
          </p:cNvSpPr>
          <p:nvPr/>
        </p:nvSpPr>
        <p:spPr>
          <a:xfrm>
            <a:off x="136228" y="66330"/>
            <a:ext cx="5007272"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dirty="0">
                <a:solidFill>
                  <a:srgbClr val="8D4D96"/>
                </a:solidFill>
                <a:latin typeface="Century Gothic" panose="020B0502020202020204" pitchFamily="34" charset="0"/>
                <a:cs typeface="Cordia New" panose="020B0304020202020204" pitchFamily="34" charset="-34"/>
              </a:rPr>
              <a:t>Aanpak werksessie</a:t>
            </a:r>
          </a:p>
        </p:txBody>
      </p:sp>
      <p:sp>
        <p:nvSpPr>
          <p:cNvPr id="13" name="Titel 1">
            <a:extLst>
              <a:ext uri="{FF2B5EF4-FFF2-40B4-BE49-F238E27FC236}">
                <a16:creationId xmlns:a16="http://schemas.microsoft.com/office/drawing/2014/main" id="{84A57000-EF4F-19CA-B152-F681DCD85E5C}"/>
              </a:ext>
            </a:extLst>
          </p:cNvPr>
          <p:cNvSpPr txBox="1">
            <a:spLocks noGrp="1" noRot="1" noMove="1" noResize="1" noEditPoints="1" noAdjustHandles="1" noChangeArrowheads="1" noChangeShapeType="1"/>
          </p:cNvSpPr>
          <p:nvPr/>
        </p:nvSpPr>
        <p:spPr>
          <a:xfrm>
            <a:off x="152557" y="723742"/>
            <a:ext cx="3349096"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1400" b="1" dirty="0">
                <a:solidFill>
                  <a:srgbClr val="8D4D96"/>
                </a:solidFill>
                <a:latin typeface="Century Gothic" panose="020B0502020202020204" pitchFamily="34" charset="0"/>
                <a:cs typeface="Cordia New" panose="020B0304020202020204" pitchFamily="34" charset="-34"/>
              </a:rPr>
              <a:t>Werksessie</a:t>
            </a:r>
          </a:p>
          <a:p>
            <a:pPr algn="ctr">
              <a:lnSpc>
                <a:spcPct val="100000"/>
              </a:lnSpc>
            </a:pPr>
            <a:endParaRPr lang="nl-BE" sz="1800" dirty="0">
              <a:solidFill>
                <a:srgbClr val="8D4D96"/>
              </a:solidFill>
              <a:latin typeface="Century Gothic" panose="020B0502020202020204" pitchFamily="34" charset="0"/>
              <a:cs typeface="Cordia New" panose="020B0304020202020204" pitchFamily="34" charset="-34"/>
            </a:endParaRPr>
          </a:p>
        </p:txBody>
      </p:sp>
      <p:sp>
        <p:nvSpPr>
          <p:cNvPr id="4" name="Tijdelijke aanduiding voor inhoud 2">
            <a:extLst>
              <a:ext uri="{FF2B5EF4-FFF2-40B4-BE49-F238E27FC236}">
                <a16:creationId xmlns:a16="http://schemas.microsoft.com/office/drawing/2014/main" id="{314555BE-B233-93A3-091B-13F2851A3216}"/>
              </a:ext>
            </a:extLst>
          </p:cNvPr>
          <p:cNvSpPr txBox="1">
            <a:spLocks noGrp="1" noRot="1" noMove="1" noResize="1" noEditPoints="1" noAdjustHandles="1" noChangeArrowheads="1" noChangeShapeType="1"/>
          </p:cNvSpPr>
          <p:nvPr/>
        </p:nvSpPr>
        <p:spPr>
          <a:xfrm>
            <a:off x="3501653" y="1744070"/>
            <a:ext cx="6907481" cy="43901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2000" dirty="0">
                <a:solidFill>
                  <a:srgbClr val="B05CC0"/>
                </a:solidFill>
                <a:latin typeface="Century Gothic" panose="020B0502020202020204" pitchFamily="34" charset="0"/>
              </a:rPr>
              <a:t>10 min </a:t>
            </a:r>
          </a:p>
          <a:p>
            <a:pPr marL="0" indent="0">
              <a:buNone/>
            </a:pPr>
            <a:r>
              <a:rPr lang="nl-BE" b="1" dirty="0">
                <a:solidFill>
                  <a:srgbClr val="B05CC0"/>
                </a:solidFill>
                <a:latin typeface="Century Gothic" panose="020B0502020202020204" pitchFamily="34" charset="0"/>
              </a:rPr>
              <a:t>Erfgoedwaarden</a:t>
            </a:r>
            <a:r>
              <a:rPr lang="nl-BE" sz="1900" b="1" dirty="0">
                <a:solidFill>
                  <a:srgbClr val="B05CC0"/>
                </a:solidFill>
                <a:latin typeface="Century Gothic" panose="020B0502020202020204" pitchFamily="34" charset="0"/>
              </a:rPr>
              <a:t> </a:t>
            </a:r>
          </a:p>
          <a:p>
            <a:pPr marL="0" indent="0">
              <a:buNone/>
            </a:pPr>
            <a:r>
              <a:rPr lang="nl-BE" b="1" dirty="0">
                <a:solidFill>
                  <a:srgbClr val="B05CC0"/>
                </a:solidFill>
                <a:latin typeface="Century Gothic" panose="020B0502020202020204" pitchFamily="34" charset="0"/>
              </a:rPr>
              <a:t>Bouwfysische toestand </a:t>
            </a:r>
            <a:br>
              <a:rPr lang="nl-BE" sz="1900" dirty="0">
                <a:solidFill>
                  <a:srgbClr val="B05CC0"/>
                </a:solidFill>
                <a:latin typeface="Century Gothic" panose="020B0502020202020204" pitchFamily="34" charset="0"/>
              </a:rPr>
            </a:br>
            <a:endParaRPr lang="nl-BE" sz="2000" dirty="0">
              <a:solidFill>
                <a:srgbClr val="B05CC0"/>
              </a:solidFill>
              <a:latin typeface="Century Gothic" panose="020B0502020202020204" pitchFamily="34" charset="0"/>
            </a:endParaRPr>
          </a:p>
          <a:p>
            <a:pPr marL="0" indent="0">
              <a:buNone/>
            </a:pPr>
            <a:r>
              <a:rPr lang="nl-BE" sz="2000" dirty="0">
                <a:solidFill>
                  <a:srgbClr val="B05CC0"/>
                </a:solidFill>
                <a:latin typeface="Century Gothic" panose="020B0502020202020204" pitchFamily="34" charset="0"/>
              </a:rPr>
              <a:t>40 min</a:t>
            </a:r>
          </a:p>
          <a:p>
            <a:pPr marL="0" indent="0">
              <a:buNone/>
            </a:pPr>
            <a:r>
              <a:rPr lang="nl-BE" b="1" dirty="0">
                <a:solidFill>
                  <a:srgbClr val="B05CC0"/>
                </a:solidFill>
                <a:latin typeface="Century Gothic" panose="020B0502020202020204" pitchFamily="34" charset="0"/>
              </a:rPr>
              <a:t>Ruimtelijk potentieel</a:t>
            </a:r>
          </a:p>
          <a:p>
            <a:pPr marL="0" indent="0">
              <a:buNone/>
            </a:pPr>
            <a:r>
              <a:rPr lang="nl-BE" b="1" dirty="0">
                <a:solidFill>
                  <a:srgbClr val="B05CC0"/>
                </a:solidFill>
                <a:latin typeface="Century Gothic" panose="020B0502020202020204" pitchFamily="34" charset="0"/>
              </a:rPr>
              <a:t>Stemmen in groep + nuancering</a:t>
            </a:r>
          </a:p>
          <a:p>
            <a:pPr marL="0" indent="0">
              <a:buNone/>
            </a:pPr>
            <a:endParaRPr lang="nl-BE" dirty="0">
              <a:solidFill>
                <a:srgbClr val="223C8E"/>
              </a:solidFill>
              <a:latin typeface="Century Gothic" panose="020B0502020202020204" pitchFamily="34" charset="0"/>
            </a:endParaRPr>
          </a:p>
          <a:p>
            <a:pPr marL="1200150" lvl="1" indent="-742950" fontAlgn="base">
              <a:buFont typeface="+mj-lt"/>
              <a:buAutoNum type="arabicPeriod"/>
            </a:pPr>
            <a:endParaRPr lang="nl-BE" sz="1600" b="1" i="0" u="none" strike="noStrike" dirty="0">
              <a:effectLst/>
              <a:latin typeface="Century Gothic" panose="020B0502020202020204" pitchFamily="34" charset="0"/>
            </a:endParaRPr>
          </a:p>
          <a:p>
            <a:pPr marL="742950" indent="-742950" fontAlgn="base">
              <a:buFont typeface="+mj-lt"/>
              <a:buAutoNum type="arabicPeriod"/>
            </a:pPr>
            <a:endParaRPr lang="nl-BE" sz="1600" u="none" strike="noStrike" dirty="0">
              <a:effectLst/>
              <a:latin typeface="Century Gothic" panose="020B0502020202020204" pitchFamily="34" charset="0"/>
            </a:endParaRPr>
          </a:p>
          <a:p>
            <a:pPr marL="742950" indent="-742950" fontAlgn="base">
              <a:buFont typeface="+mj-lt"/>
              <a:buAutoNum type="arabicPeriod"/>
            </a:pPr>
            <a:endParaRPr lang="nl-BE" sz="1600" u="none" strike="noStrike" dirty="0">
              <a:effectLst/>
              <a:latin typeface="Century Gothic" panose="020B0502020202020204" pitchFamily="34" charset="0"/>
            </a:endParaRPr>
          </a:p>
          <a:p>
            <a:pPr marL="742950" indent="-742950" algn="ctr" fontAlgn="base">
              <a:buFont typeface="+mj-lt"/>
              <a:buAutoNum type="arabicPeriod"/>
            </a:pPr>
            <a:endParaRPr lang="nl-BE" sz="1600" u="none" strike="noStrike" dirty="0">
              <a:effectLst/>
              <a:latin typeface="Century Gothic" panose="020B0502020202020204" pitchFamily="34" charset="0"/>
            </a:endParaRPr>
          </a:p>
        </p:txBody>
      </p:sp>
    </p:spTree>
    <p:extLst>
      <p:ext uri="{BB962C8B-B14F-4D97-AF65-F5344CB8AC3E}">
        <p14:creationId xmlns:p14="http://schemas.microsoft.com/office/powerpoint/2010/main" val="2312216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65802-E666-29F4-74A4-E0A0FA60E628}"/>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191555B3-D4FA-D82D-834B-B98F7B413BE9}"/>
              </a:ext>
            </a:extLst>
          </p:cNvPr>
          <p:cNvSpPr>
            <a:spLocks noGrp="1" noRot="1" noMove="1" noResize="1" noEditPoints="1" noAdjustHandles="1" noChangeArrowheads="1" noChangeShapeType="1"/>
          </p:cNvSpPr>
          <p:nvPr/>
        </p:nvSpPr>
        <p:spPr>
          <a:xfrm>
            <a:off x="-244" y="0"/>
            <a:ext cx="12192000"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10" name="Tijdelijke aanduiding voor inhoud 2">
            <a:extLst>
              <a:ext uri="{FF2B5EF4-FFF2-40B4-BE49-F238E27FC236}">
                <a16:creationId xmlns:a16="http://schemas.microsoft.com/office/drawing/2014/main" id="{73D6088D-D3CF-8ABF-F7EE-CC9FAC499F79}"/>
              </a:ext>
            </a:extLst>
          </p:cNvPr>
          <p:cNvSpPr txBox="1">
            <a:spLocks/>
          </p:cNvSpPr>
          <p:nvPr/>
        </p:nvSpPr>
        <p:spPr>
          <a:xfrm>
            <a:off x="1700294" y="1982734"/>
            <a:ext cx="9888054" cy="14462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nl-BE" sz="8800" dirty="0">
                <a:solidFill>
                  <a:srgbClr val="764080"/>
                </a:solidFill>
                <a:latin typeface="Century Gothic" panose="020B0502020202020204" pitchFamily="34" charset="0"/>
              </a:rPr>
              <a:t>Naam kerk x</a:t>
            </a:r>
            <a:endParaRPr lang="nl-BE" sz="8800" u="none" strike="noStrike" dirty="0">
              <a:solidFill>
                <a:srgbClr val="764080"/>
              </a:solidFill>
              <a:effectLst/>
              <a:latin typeface="Century Gothic" panose="020B0502020202020204" pitchFamily="34" charset="0"/>
            </a:endParaRPr>
          </a:p>
          <a:p>
            <a:pPr marL="0" indent="0" fontAlgn="base">
              <a:buNone/>
            </a:pPr>
            <a:r>
              <a:rPr lang="nl-BE" sz="8800" b="1" u="none" strike="noStrike" dirty="0">
                <a:solidFill>
                  <a:srgbClr val="764080"/>
                </a:solidFill>
                <a:effectLst/>
                <a:latin typeface="Century Gothic" panose="020B0502020202020204" pitchFamily="34" charset="0"/>
              </a:rPr>
              <a:t>in </a:t>
            </a:r>
            <a:r>
              <a:rPr lang="nl-BE" sz="8800" b="1" dirty="0">
                <a:solidFill>
                  <a:srgbClr val="764080"/>
                </a:solidFill>
                <a:latin typeface="Century Gothic" panose="020B0502020202020204" pitchFamily="34" charset="0"/>
              </a:rPr>
              <a:t>gemeente x</a:t>
            </a:r>
            <a:endParaRPr lang="nl-BE" sz="8800" b="1" u="none" strike="noStrike" dirty="0">
              <a:solidFill>
                <a:srgbClr val="764080"/>
              </a:solidFill>
              <a:effectLst/>
              <a:latin typeface="Century Gothic" panose="020B0502020202020204" pitchFamily="34" charset="0"/>
            </a:endParaRPr>
          </a:p>
        </p:txBody>
      </p:sp>
      <p:sp>
        <p:nvSpPr>
          <p:cNvPr id="5" name="Titel 1">
            <a:extLst>
              <a:ext uri="{FF2B5EF4-FFF2-40B4-BE49-F238E27FC236}">
                <a16:creationId xmlns:a16="http://schemas.microsoft.com/office/drawing/2014/main" id="{231EFCC2-5680-183C-BD2C-8AD93BFBBB0A}"/>
              </a:ext>
            </a:extLst>
          </p:cNvPr>
          <p:cNvSpPr txBox="1">
            <a:spLocks noGrp="1" noRot="1" noMove="1" noResize="1" noEditPoints="1" noAdjustHandles="1" noChangeArrowheads="1" noChangeShapeType="1"/>
          </p:cNvSpPr>
          <p:nvPr/>
        </p:nvSpPr>
        <p:spPr>
          <a:xfrm>
            <a:off x="136228" y="66330"/>
            <a:ext cx="5007272"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dirty="0">
                <a:solidFill>
                  <a:srgbClr val="8D4D96"/>
                </a:solidFill>
                <a:latin typeface="Century Gothic" panose="020B0502020202020204" pitchFamily="34" charset="0"/>
                <a:cs typeface="Cordia New" panose="020B0304020202020204" pitchFamily="34" charset="-34"/>
              </a:rPr>
              <a:t>Een blik op</a:t>
            </a:r>
          </a:p>
        </p:txBody>
      </p:sp>
    </p:spTree>
    <p:extLst>
      <p:ext uri="{BB962C8B-B14F-4D97-AF65-F5344CB8AC3E}">
        <p14:creationId xmlns:p14="http://schemas.microsoft.com/office/powerpoint/2010/main" val="575991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4A25C23D-9090-CE34-CF4C-FC7F50FC54AA}"/>
              </a:ext>
            </a:extLst>
          </p:cNvPr>
          <p:cNvSpPr>
            <a:spLocks noGrp="1" noRot="1" noMove="1" noResize="1" noEditPoints="1" noAdjustHandles="1" noChangeArrowheads="1" noChangeShapeType="1"/>
          </p:cNvSpPr>
          <p:nvPr/>
        </p:nvSpPr>
        <p:spPr>
          <a:xfrm>
            <a:off x="4394699" y="242596"/>
            <a:ext cx="7574146" cy="6372808"/>
          </a:xfrm>
          <a:prstGeom prst="rect">
            <a:avLst/>
          </a:prstGeom>
          <a:solidFill>
            <a:srgbClr val="EEEDED"/>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7" name="Rechthoek 6">
            <a:extLst>
              <a:ext uri="{FF2B5EF4-FFF2-40B4-BE49-F238E27FC236}">
                <a16:creationId xmlns:a16="http://schemas.microsoft.com/office/drawing/2014/main" id="{F86DA5B6-4125-BCC1-0B8D-2FA61E21E2E4}"/>
              </a:ext>
            </a:extLst>
          </p:cNvPr>
          <p:cNvSpPr>
            <a:spLocks noGrp="1" noRot="1" noMove="1" noResize="1" noEditPoints="1" noAdjustHandles="1" noChangeArrowheads="1" noChangeShapeType="1"/>
          </p:cNvSpPr>
          <p:nvPr/>
        </p:nvSpPr>
        <p:spPr>
          <a:xfrm>
            <a:off x="4527875" y="389744"/>
            <a:ext cx="2915111" cy="6056025"/>
          </a:xfrm>
          <a:prstGeom prst="rect">
            <a:avLst/>
          </a:prstGeom>
          <a:solidFill>
            <a:srgbClr val="EEEDED"/>
          </a:solid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jdelijke aanduiding voor inhoud 2">
            <a:extLst>
              <a:ext uri="{FF2B5EF4-FFF2-40B4-BE49-F238E27FC236}">
                <a16:creationId xmlns:a16="http://schemas.microsoft.com/office/drawing/2014/main" id="{304A1791-1B3E-6547-1DB7-F1C11B7E9F8A}"/>
              </a:ext>
            </a:extLst>
          </p:cNvPr>
          <p:cNvSpPr txBox="1">
            <a:spLocks noGrp="1" noRot="1" noMove="1" noResize="1" noEditPoints="1" noAdjustHandles="1" noChangeArrowheads="1" noChangeShapeType="1"/>
          </p:cNvSpPr>
          <p:nvPr/>
        </p:nvSpPr>
        <p:spPr>
          <a:xfrm>
            <a:off x="4394699" y="1126854"/>
            <a:ext cx="3000902" cy="5933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Aft>
                <a:spcPts val="600"/>
              </a:spcAft>
              <a:buNone/>
            </a:pPr>
            <a:r>
              <a:rPr lang="nl-BE" sz="2000" b="1">
                <a:solidFill>
                  <a:srgbClr val="764080"/>
                </a:solidFill>
                <a:latin typeface="Century Gothic" panose="020B0502020202020204" pitchFamily="34" charset="0"/>
              </a:rPr>
              <a:t>Naam kerk</a:t>
            </a:r>
          </a:p>
          <a:p>
            <a:pPr marL="0" indent="0" algn="r">
              <a:lnSpc>
                <a:spcPct val="100000"/>
              </a:lnSpc>
              <a:spcAft>
                <a:spcPts val="600"/>
              </a:spcAft>
              <a:buNone/>
            </a:pPr>
            <a:r>
              <a:rPr lang="nl-BE" sz="2000" b="1">
                <a:solidFill>
                  <a:srgbClr val="764080"/>
                </a:solidFill>
                <a:latin typeface="Century Gothic" panose="020B0502020202020204" pitchFamily="34" charset="0"/>
              </a:rPr>
              <a:t>Eigenaar</a:t>
            </a:r>
            <a:endParaRPr lang="nl-BE" sz="2000">
              <a:solidFill>
                <a:srgbClr val="764080"/>
              </a:solidFill>
              <a:latin typeface="Century Gothic" panose="020B0502020202020204" pitchFamily="34" charset="0"/>
            </a:endParaRPr>
          </a:p>
          <a:p>
            <a:pPr marL="0" indent="0" algn="r">
              <a:lnSpc>
                <a:spcPct val="100000"/>
              </a:lnSpc>
              <a:buNone/>
            </a:pPr>
            <a:r>
              <a:rPr lang="nl-BE" sz="2000" b="1">
                <a:solidFill>
                  <a:srgbClr val="764080"/>
                </a:solidFill>
                <a:latin typeface="Century Gothic" panose="020B0502020202020204" pitchFamily="34" charset="0"/>
              </a:rPr>
              <a:t>Bouwperiode</a:t>
            </a:r>
            <a:endParaRPr lang="nl-BE" sz="2000">
              <a:solidFill>
                <a:srgbClr val="764080"/>
              </a:solidFill>
              <a:latin typeface="Century Gothic" panose="020B0502020202020204" pitchFamily="34" charset="0"/>
            </a:endParaRPr>
          </a:p>
          <a:p>
            <a:pPr marL="0" indent="0" algn="r">
              <a:lnSpc>
                <a:spcPct val="100000"/>
              </a:lnSpc>
              <a:buNone/>
            </a:pPr>
            <a:r>
              <a:rPr lang="nl-BE" sz="2000" b="1">
                <a:solidFill>
                  <a:srgbClr val="764080"/>
                </a:solidFill>
                <a:latin typeface="Century Gothic" panose="020B0502020202020204" pitchFamily="34" charset="0"/>
              </a:rPr>
              <a:t>Referentiestijl</a:t>
            </a:r>
            <a:endParaRPr lang="nl-BE" sz="2000">
              <a:solidFill>
                <a:srgbClr val="764080"/>
              </a:solidFill>
              <a:latin typeface="Century Gothic" panose="020B0502020202020204" pitchFamily="34" charset="0"/>
            </a:endParaRPr>
          </a:p>
          <a:p>
            <a:pPr marL="0" indent="0" algn="r">
              <a:lnSpc>
                <a:spcPct val="100000"/>
              </a:lnSpc>
              <a:buNone/>
            </a:pPr>
            <a:r>
              <a:rPr lang="nl-BE" sz="2000" b="1">
                <a:solidFill>
                  <a:srgbClr val="764080"/>
                </a:solidFill>
                <a:latin typeface="Century Gothic" panose="020B0502020202020204" pitchFamily="34" charset="0"/>
              </a:rPr>
              <a:t>Architect</a:t>
            </a:r>
          </a:p>
          <a:p>
            <a:pPr marL="0" indent="0" algn="r">
              <a:lnSpc>
                <a:spcPct val="100000"/>
              </a:lnSpc>
              <a:buNone/>
            </a:pPr>
            <a:r>
              <a:rPr lang="nl-BE" sz="2000" b="1">
                <a:solidFill>
                  <a:srgbClr val="764080"/>
                </a:solidFill>
                <a:latin typeface="Century Gothic" panose="020B0502020202020204" pitchFamily="34" charset="0"/>
              </a:rPr>
              <a:t>Kerkenbeleidsplan</a:t>
            </a:r>
          </a:p>
          <a:p>
            <a:pPr marL="0" indent="0" algn="r">
              <a:lnSpc>
                <a:spcPct val="100000"/>
              </a:lnSpc>
              <a:buNone/>
            </a:pPr>
            <a:r>
              <a:rPr lang="nl-BE" sz="2000" b="1">
                <a:solidFill>
                  <a:srgbClr val="764080"/>
                </a:solidFill>
                <a:latin typeface="Century Gothic" panose="020B0502020202020204" pitchFamily="34" charset="0"/>
              </a:rPr>
              <a:t>Verslag </a:t>
            </a:r>
            <a:br>
              <a:rPr lang="nl-BE" sz="2000" b="1">
                <a:solidFill>
                  <a:srgbClr val="764080"/>
                </a:solidFill>
                <a:latin typeface="Century Gothic" panose="020B0502020202020204" pitchFamily="34" charset="0"/>
              </a:rPr>
            </a:br>
            <a:r>
              <a:rPr lang="nl-BE" sz="2000" b="1">
                <a:solidFill>
                  <a:srgbClr val="764080"/>
                </a:solidFill>
                <a:latin typeface="Century Gothic" panose="020B0502020202020204" pitchFamily="34" charset="0"/>
              </a:rPr>
              <a:t>Monumentenwacht</a:t>
            </a:r>
          </a:p>
          <a:p>
            <a:pPr marL="0" indent="0" algn="r">
              <a:lnSpc>
                <a:spcPct val="100000"/>
              </a:lnSpc>
              <a:buNone/>
            </a:pPr>
            <a:r>
              <a:rPr lang="nl-BE" sz="2000" b="1">
                <a:solidFill>
                  <a:srgbClr val="764080"/>
                </a:solidFill>
                <a:latin typeface="Century Gothic" panose="020B0502020202020204" pitchFamily="34" charset="0"/>
              </a:rPr>
              <a:t>Statuut</a:t>
            </a:r>
          </a:p>
          <a:p>
            <a:pPr marL="0" indent="0" algn="r">
              <a:lnSpc>
                <a:spcPct val="100000"/>
              </a:lnSpc>
              <a:buNone/>
            </a:pPr>
            <a:r>
              <a:rPr lang="nl-BE" sz="2000" b="1">
                <a:solidFill>
                  <a:srgbClr val="764080"/>
                </a:solidFill>
                <a:latin typeface="Century Gothic" panose="020B0502020202020204" pitchFamily="34" charset="0"/>
              </a:rPr>
              <a:t>Huidig gebruik</a:t>
            </a:r>
            <a:endParaRPr lang="nl-BE" sz="2000" b="1" i="0" u="none" strike="noStrike">
              <a:solidFill>
                <a:srgbClr val="764080"/>
              </a:solidFill>
              <a:effectLst/>
              <a:latin typeface="Century Gothic" panose="020B0502020202020204" pitchFamily="34" charset="0"/>
            </a:endParaRPr>
          </a:p>
          <a:p>
            <a:pPr marL="742950" indent="-742950" fontAlgn="base">
              <a:lnSpc>
                <a:spcPct val="100000"/>
              </a:lnSpc>
              <a:buFont typeface="+mj-lt"/>
              <a:buAutoNum type="arabicPeriod"/>
            </a:pPr>
            <a:endParaRPr lang="nl-BE" sz="2000" u="none" strike="noStrike">
              <a:solidFill>
                <a:srgbClr val="764080"/>
              </a:solidFill>
              <a:effectLst/>
              <a:latin typeface="Century Gothic" panose="020B0502020202020204" pitchFamily="34" charset="0"/>
            </a:endParaRPr>
          </a:p>
          <a:p>
            <a:pPr marL="742950" indent="-742950" fontAlgn="base">
              <a:lnSpc>
                <a:spcPct val="100000"/>
              </a:lnSpc>
              <a:buFont typeface="+mj-lt"/>
              <a:buAutoNum type="arabicPeriod"/>
            </a:pPr>
            <a:endParaRPr lang="nl-BE" sz="2000" u="none" strike="noStrike">
              <a:solidFill>
                <a:srgbClr val="764080"/>
              </a:solidFill>
              <a:effectLst/>
              <a:latin typeface="Century Gothic" panose="020B0502020202020204" pitchFamily="34" charset="0"/>
            </a:endParaRPr>
          </a:p>
          <a:p>
            <a:pPr marL="742950" indent="-742950" algn="ctr" fontAlgn="base">
              <a:lnSpc>
                <a:spcPct val="100000"/>
              </a:lnSpc>
              <a:buFont typeface="+mj-lt"/>
              <a:buAutoNum type="arabicPeriod"/>
            </a:pPr>
            <a:endParaRPr lang="nl-BE" sz="2000" u="none" strike="noStrike">
              <a:solidFill>
                <a:srgbClr val="764080"/>
              </a:solidFill>
              <a:effectLst/>
              <a:latin typeface="Century Gothic" panose="020B0502020202020204" pitchFamily="34" charset="0"/>
            </a:endParaRPr>
          </a:p>
        </p:txBody>
      </p:sp>
      <p:sp>
        <p:nvSpPr>
          <p:cNvPr id="9" name="Tekstvak 8">
            <a:extLst>
              <a:ext uri="{FF2B5EF4-FFF2-40B4-BE49-F238E27FC236}">
                <a16:creationId xmlns:a16="http://schemas.microsoft.com/office/drawing/2014/main" id="{28A04C7E-44CF-985E-0EFB-1A89BEF1E843}"/>
              </a:ext>
            </a:extLst>
          </p:cNvPr>
          <p:cNvSpPr txBox="1"/>
          <p:nvPr/>
        </p:nvSpPr>
        <p:spPr>
          <a:xfrm>
            <a:off x="7520190" y="1156833"/>
            <a:ext cx="4448655" cy="369332"/>
          </a:xfrm>
          <a:prstGeom prst="rect">
            <a:avLst/>
          </a:prstGeom>
          <a:noFill/>
        </p:spPr>
        <p:txBody>
          <a:bodyPr wrap="square">
            <a:spAutoFit/>
          </a:bodyPr>
          <a:lstStyle/>
          <a:p>
            <a:pPr>
              <a:lnSpc>
                <a:spcPct val="100000"/>
              </a:lnSpc>
              <a:spcAft>
                <a:spcPts val="600"/>
              </a:spcAft>
            </a:pPr>
            <a:r>
              <a:rPr lang="nl-BE" sz="1800">
                <a:solidFill>
                  <a:srgbClr val="764080"/>
                </a:solidFill>
                <a:latin typeface="Century Gothic" panose="020B0502020202020204" pitchFamily="34" charset="0"/>
              </a:rPr>
              <a:t>Vul in</a:t>
            </a:r>
          </a:p>
        </p:txBody>
      </p:sp>
      <p:sp>
        <p:nvSpPr>
          <p:cNvPr id="10" name="Tekstvak 9">
            <a:extLst>
              <a:ext uri="{FF2B5EF4-FFF2-40B4-BE49-F238E27FC236}">
                <a16:creationId xmlns:a16="http://schemas.microsoft.com/office/drawing/2014/main" id="{49904CF5-79D7-53EC-E399-271ACFF17A28}"/>
              </a:ext>
            </a:extLst>
          </p:cNvPr>
          <p:cNvSpPr txBox="1"/>
          <p:nvPr/>
        </p:nvSpPr>
        <p:spPr>
          <a:xfrm>
            <a:off x="7520190" y="1633037"/>
            <a:ext cx="4448655" cy="369332"/>
          </a:xfrm>
          <a:prstGeom prst="rect">
            <a:avLst/>
          </a:prstGeom>
          <a:noFill/>
        </p:spPr>
        <p:txBody>
          <a:bodyPr wrap="square">
            <a:spAutoFit/>
          </a:bodyPr>
          <a:lstStyle/>
          <a:p>
            <a:pPr>
              <a:lnSpc>
                <a:spcPct val="100000"/>
              </a:lnSpc>
              <a:spcAft>
                <a:spcPts val="600"/>
              </a:spcAft>
            </a:pPr>
            <a:r>
              <a:rPr lang="nl-BE" sz="1800">
                <a:solidFill>
                  <a:srgbClr val="764080"/>
                </a:solidFill>
                <a:latin typeface="Century Gothic" panose="020B0502020202020204" pitchFamily="34" charset="0"/>
              </a:rPr>
              <a:t>Vul in</a:t>
            </a:r>
          </a:p>
        </p:txBody>
      </p:sp>
      <p:sp>
        <p:nvSpPr>
          <p:cNvPr id="11" name="Tekstvak 10">
            <a:extLst>
              <a:ext uri="{FF2B5EF4-FFF2-40B4-BE49-F238E27FC236}">
                <a16:creationId xmlns:a16="http://schemas.microsoft.com/office/drawing/2014/main" id="{E8CF4D6F-AA9E-30BC-F0DF-E37411CAC63A}"/>
              </a:ext>
            </a:extLst>
          </p:cNvPr>
          <p:cNvSpPr txBox="1"/>
          <p:nvPr/>
        </p:nvSpPr>
        <p:spPr>
          <a:xfrm>
            <a:off x="7520189" y="2154211"/>
            <a:ext cx="4448655" cy="369332"/>
          </a:xfrm>
          <a:prstGeom prst="rect">
            <a:avLst/>
          </a:prstGeom>
          <a:noFill/>
        </p:spPr>
        <p:txBody>
          <a:bodyPr wrap="square">
            <a:spAutoFit/>
          </a:bodyPr>
          <a:lstStyle/>
          <a:p>
            <a:pPr>
              <a:lnSpc>
                <a:spcPct val="100000"/>
              </a:lnSpc>
              <a:spcAft>
                <a:spcPts val="600"/>
              </a:spcAft>
            </a:pPr>
            <a:r>
              <a:rPr lang="nl-BE" sz="1800">
                <a:solidFill>
                  <a:srgbClr val="764080"/>
                </a:solidFill>
                <a:latin typeface="Century Gothic" panose="020B0502020202020204" pitchFamily="34" charset="0"/>
              </a:rPr>
              <a:t>Vul in</a:t>
            </a:r>
          </a:p>
        </p:txBody>
      </p:sp>
      <p:sp>
        <p:nvSpPr>
          <p:cNvPr id="14" name="Tekstvak 13">
            <a:extLst>
              <a:ext uri="{FF2B5EF4-FFF2-40B4-BE49-F238E27FC236}">
                <a16:creationId xmlns:a16="http://schemas.microsoft.com/office/drawing/2014/main" id="{D900BB0C-DE2B-F4DF-6E89-76B8A5CCA973}"/>
              </a:ext>
            </a:extLst>
          </p:cNvPr>
          <p:cNvSpPr txBox="1"/>
          <p:nvPr/>
        </p:nvSpPr>
        <p:spPr>
          <a:xfrm>
            <a:off x="7513789" y="2600435"/>
            <a:ext cx="4448655" cy="369332"/>
          </a:xfrm>
          <a:prstGeom prst="rect">
            <a:avLst/>
          </a:prstGeom>
          <a:noFill/>
        </p:spPr>
        <p:txBody>
          <a:bodyPr wrap="square">
            <a:spAutoFit/>
          </a:bodyPr>
          <a:lstStyle/>
          <a:p>
            <a:pPr>
              <a:lnSpc>
                <a:spcPct val="100000"/>
              </a:lnSpc>
              <a:spcAft>
                <a:spcPts val="600"/>
              </a:spcAft>
            </a:pPr>
            <a:r>
              <a:rPr lang="nl-BE" sz="1800">
                <a:solidFill>
                  <a:srgbClr val="764080"/>
                </a:solidFill>
                <a:latin typeface="Century Gothic" panose="020B0502020202020204" pitchFamily="34" charset="0"/>
              </a:rPr>
              <a:t>Vul in</a:t>
            </a:r>
          </a:p>
        </p:txBody>
      </p:sp>
      <p:sp>
        <p:nvSpPr>
          <p:cNvPr id="15" name="Tekstvak 14">
            <a:extLst>
              <a:ext uri="{FF2B5EF4-FFF2-40B4-BE49-F238E27FC236}">
                <a16:creationId xmlns:a16="http://schemas.microsoft.com/office/drawing/2014/main" id="{F82BC761-1F6F-D265-894C-925B694AF655}"/>
              </a:ext>
            </a:extLst>
          </p:cNvPr>
          <p:cNvSpPr txBox="1"/>
          <p:nvPr/>
        </p:nvSpPr>
        <p:spPr>
          <a:xfrm>
            <a:off x="7523275" y="3035148"/>
            <a:ext cx="4448655" cy="369332"/>
          </a:xfrm>
          <a:prstGeom prst="rect">
            <a:avLst/>
          </a:prstGeom>
          <a:noFill/>
        </p:spPr>
        <p:txBody>
          <a:bodyPr wrap="square">
            <a:spAutoFit/>
          </a:bodyPr>
          <a:lstStyle/>
          <a:p>
            <a:pPr>
              <a:lnSpc>
                <a:spcPct val="100000"/>
              </a:lnSpc>
              <a:spcAft>
                <a:spcPts val="600"/>
              </a:spcAft>
            </a:pPr>
            <a:r>
              <a:rPr lang="nl-BE" sz="1800">
                <a:solidFill>
                  <a:srgbClr val="764080"/>
                </a:solidFill>
                <a:latin typeface="Century Gothic" panose="020B0502020202020204" pitchFamily="34" charset="0"/>
              </a:rPr>
              <a:t>Vul in</a:t>
            </a:r>
          </a:p>
        </p:txBody>
      </p:sp>
      <p:sp>
        <p:nvSpPr>
          <p:cNvPr id="16" name="Tekstvak 15">
            <a:extLst>
              <a:ext uri="{FF2B5EF4-FFF2-40B4-BE49-F238E27FC236}">
                <a16:creationId xmlns:a16="http://schemas.microsoft.com/office/drawing/2014/main" id="{B4044F90-A0A5-CE1C-219A-9DFB201D216C}"/>
              </a:ext>
            </a:extLst>
          </p:cNvPr>
          <p:cNvSpPr txBox="1"/>
          <p:nvPr/>
        </p:nvSpPr>
        <p:spPr>
          <a:xfrm>
            <a:off x="7523275" y="3481372"/>
            <a:ext cx="4448655" cy="369332"/>
          </a:xfrm>
          <a:prstGeom prst="rect">
            <a:avLst/>
          </a:prstGeom>
          <a:noFill/>
        </p:spPr>
        <p:txBody>
          <a:bodyPr wrap="square">
            <a:spAutoFit/>
          </a:bodyPr>
          <a:lstStyle/>
          <a:p>
            <a:pPr>
              <a:lnSpc>
                <a:spcPct val="100000"/>
              </a:lnSpc>
              <a:spcAft>
                <a:spcPts val="600"/>
              </a:spcAft>
            </a:pPr>
            <a:r>
              <a:rPr lang="nl-BE" sz="1800">
                <a:solidFill>
                  <a:srgbClr val="764080"/>
                </a:solidFill>
                <a:latin typeface="Century Gothic" panose="020B0502020202020204" pitchFamily="34" charset="0"/>
              </a:rPr>
              <a:t>Vul in</a:t>
            </a:r>
          </a:p>
        </p:txBody>
      </p:sp>
      <p:sp>
        <p:nvSpPr>
          <p:cNvPr id="17" name="Tekstvak 16">
            <a:extLst>
              <a:ext uri="{FF2B5EF4-FFF2-40B4-BE49-F238E27FC236}">
                <a16:creationId xmlns:a16="http://schemas.microsoft.com/office/drawing/2014/main" id="{251CBADF-602C-EF70-22F1-809A00EFB39A}"/>
              </a:ext>
            </a:extLst>
          </p:cNvPr>
          <p:cNvSpPr txBox="1"/>
          <p:nvPr/>
        </p:nvSpPr>
        <p:spPr>
          <a:xfrm>
            <a:off x="7523274" y="3912606"/>
            <a:ext cx="4448655" cy="369332"/>
          </a:xfrm>
          <a:prstGeom prst="rect">
            <a:avLst/>
          </a:prstGeom>
          <a:noFill/>
        </p:spPr>
        <p:txBody>
          <a:bodyPr wrap="square">
            <a:spAutoFit/>
          </a:bodyPr>
          <a:lstStyle/>
          <a:p>
            <a:pPr>
              <a:lnSpc>
                <a:spcPct val="100000"/>
              </a:lnSpc>
              <a:spcAft>
                <a:spcPts val="600"/>
              </a:spcAft>
            </a:pPr>
            <a:r>
              <a:rPr lang="nl-BE" sz="1800">
                <a:solidFill>
                  <a:srgbClr val="764080"/>
                </a:solidFill>
                <a:latin typeface="Century Gothic" panose="020B0502020202020204" pitchFamily="34" charset="0"/>
              </a:rPr>
              <a:t>Ja/Nee (schrap wat niet past)</a:t>
            </a:r>
          </a:p>
        </p:txBody>
      </p:sp>
      <p:sp>
        <p:nvSpPr>
          <p:cNvPr id="18" name="Tekstvak 17">
            <a:extLst>
              <a:ext uri="{FF2B5EF4-FFF2-40B4-BE49-F238E27FC236}">
                <a16:creationId xmlns:a16="http://schemas.microsoft.com/office/drawing/2014/main" id="{C308B147-D18F-ECDE-DC85-F996DCD9A7CF}"/>
              </a:ext>
            </a:extLst>
          </p:cNvPr>
          <p:cNvSpPr txBox="1"/>
          <p:nvPr/>
        </p:nvSpPr>
        <p:spPr>
          <a:xfrm>
            <a:off x="7516874" y="4615301"/>
            <a:ext cx="4448655" cy="369332"/>
          </a:xfrm>
          <a:prstGeom prst="rect">
            <a:avLst/>
          </a:prstGeom>
          <a:noFill/>
        </p:spPr>
        <p:txBody>
          <a:bodyPr wrap="square">
            <a:spAutoFit/>
          </a:bodyPr>
          <a:lstStyle/>
          <a:p>
            <a:pPr>
              <a:lnSpc>
                <a:spcPct val="100000"/>
              </a:lnSpc>
              <a:spcAft>
                <a:spcPts val="600"/>
              </a:spcAft>
            </a:pPr>
            <a:r>
              <a:rPr lang="nl-BE" sz="1800">
                <a:solidFill>
                  <a:srgbClr val="764080"/>
                </a:solidFill>
                <a:latin typeface="Century Gothic" panose="020B0502020202020204" pitchFamily="34" charset="0"/>
              </a:rPr>
              <a:t>Vul in</a:t>
            </a:r>
          </a:p>
        </p:txBody>
      </p:sp>
      <p:sp>
        <p:nvSpPr>
          <p:cNvPr id="19" name="Tekstvak 18">
            <a:extLst>
              <a:ext uri="{FF2B5EF4-FFF2-40B4-BE49-F238E27FC236}">
                <a16:creationId xmlns:a16="http://schemas.microsoft.com/office/drawing/2014/main" id="{8CD86C66-4C95-4EE2-3111-85A4CAAD9BEB}"/>
              </a:ext>
            </a:extLst>
          </p:cNvPr>
          <p:cNvSpPr txBox="1"/>
          <p:nvPr/>
        </p:nvSpPr>
        <p:spPr>
          <a:xfrm>
            <a:off x="7520188" y="5067895"/>
            <a:ext cx="4448655" cy="369332"/>
          </a:xfrm>
          <a:prstGeom prst="rect">
            <a:avLst/>
          </a:prstGeom>
          <a:noFill/>
        </p:spPr>
        <p:txBody>
          <a:bodyPr wrap="square">
            <a:spAutoFit/>
          </a:bodyPr>
          <a:lstStyle/>
          <a:p>
            <a:pPr>
              <a:lnSpc>
                <a:spcPct val="100000"/>
              </a:lnSpc>
              <a:spcAft>
                <a:spcPts val="600"/>
              </a:spcAft>
            </a:pPr>
            <a:r>
              <a:rPr lang="nl-BE" sz="1800">
                <a:solidFill>
                  <a:srgbClr val="764080"/>
                </a:solidFill>
                <a:latin typeface="Century Gothic" panose="020B0502020202020204" pitchFamily="34" charset="0"/>
              </a:rPr>
              <a:t>Vul in</a:t>
            </a:r>
          </a:p>
        </p:txBody>
      </p:sp>
      <p:sp>
        <p:nvSpPr>
          <p:cNvPr id="5" name="Tijdelijke aanduiding voor inhoud 2">
            <a:extLst>
              <a:ext uri="{FF2B5EF4-FFF2-40B4-BE49-F238E27FC236}">
                <a16:creationId xmlns:a16="http://schemas.microsoft.com/office/drawing/2014/main" id="{7B5BF678-0708-24C0-9753-BE4D8BA54A7B}"/>
              </a:ext>
            </a:extLst>
          </p:cNvPr>
          <p:cNvSpPr txBox="1">
            <a:spLocks noGrp="1" noRot="1" noMove="1" noResize="1" noEditPoints="1" noAdjustHandles="1" noChangeArrowheads="1" noChangeShapeType="1"/>
          </p:cNvSpPr>
          <p:nvPr/>
        </p:nvSpPr>
        <p:spPr>
          <a:xfrm>
            <a:off x="4954773" y="454646"/>
            <a:ext cx="2469413" cy="9143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fontAlgn="base">
              <a:buNone/>
            </a:pPr>
            <a:r>
              <a:rPr lang="nl-BE" sz="3600" u="none" strike="noStrike">
                <a:solidFill>
                  <a:srgbClr val="764080"/>
                </a:solidFill>
                <a:effectLst/>
                <a:latin typeface="Century Gothic" panose="020B0502020202020204" pitchFamily="34" charset="0"/>
              </a:rPr>
              <a:t>Identiteit</a:t>
            </a:r>
          </a:p>
        </p:txBody>
      </p:sp>
      <p:sp>
        <p:nvSpPr>
          <p:cNvPr id="6" name="Rechthoek 5">
            <a:extLst>
              <a:ext uri="{FF2B5EF4-FFF2-40B4-BE49-F238E27FC236}">
                <a16:creationId xmlns:a16="http://schemas.microsoft.com/office/drawing/2014/main" id="{1D13BE5F-70DE-A586-F287-1D2B203BACBB}"/>
              </a:ext>
            </a:extLst>
          </p:cNvPr>
          <p:cNvSpPr/>
          <p:nvPr/>
        </p:nvSpPr>
        <p:spPr>
          <a:xfrm>
            <a:off x="368658" y="360195"/>
            <a:ext cx="3689995" cy="5479131"/>
          </a:xfrm>
          <a:prstGeom prst="rect">
            <a:avLst/>
          </a:prstGeom>
          <a:solidFill>
            <a:srgbClr val="EEEDED"/>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B071D794-6C7B-E777-87E5-D81458A209BE}"/>
              </a:ext>
            </a:extLst>
          </p:cNvPr>
          <p:cNvSpPr txBox="1"/>
          <p:nvPr/>
        </p:nvSpPr>
        <p:spPr>
          <a:xfrm>
            <a:off x="978948" y="2600435"/>
            <a:ext cx="2469413" cy="646331"/>
          </a:xfrm>
          <a:prstGeom prst="rect">
            <a:avLst/>
          </a:prstGeom>
          <a:noFill/>
        </p:spPr>
        <p:txBody>
          <a:bodyPr wrap="square">
            <a:spAutoFit/>
          </a:bodyPr>
          <a:lstStyle/>
          <a:p>
            <a:pPr algn="ctr"/>
            <a:r>
              <a:rPr lang="nl-NL" sz="1800" dirty="0">
                <a:effectLst/>
                <a:latin typeface="Century Gothic" panose="020B0502020202020204" pitchFamily="34" charset="0"/>
                <a:ea typeface="Calibri" panose="020F0502020204030204" pitchFamily="34" charset="0"/>
                <a:cs typeface="NeueHaasGroteskText Pro" panose="020B0504020202020204" pitchFamily="34" charset="77"/>
              </a:rPr>
              <a:t>Voeg een portret van de kerk in</a:t>
            </a:r>
            <a:endParaRPr lang="nl-BE" b="1"/>
          </a:p>
        </p:txBody>
      </p:sp>
    </p:spTree>
    <p:extLst>
      <p:ext uri="{BB962C8B-B14F-4D97-AF65-F5344CB8AC3E}">
        <p14:creationId xmlns:p14="http://schemas.microsoft.com/office/powerpoint/2010/main" val="2483517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65802-E666-29F4-74A4-E0A0FA60E628}"/>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191555B3-D4FA-D82D-834B-B98F7B413BE9}"/>
              </a:ext>
            </a:extLst>
          </p:cNvPr>
          <p:cNvSpPr>
            <a:spLocks noGrp="1" noRot="1" noMove="1" noResize="1" noEditPoints="1" noAdjustHandles="1" noChangeArrowheads="1" noChangeShapeType="1"/>
          </p:cNvSpPr>
          <p:nvPr/>
        </p:nvSpPr>
        <p:spPr>
          <a:xfrm>
            <a:off x="-244" y="0"/>
            <a:ext cx="12192000"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10" name="Tijdelijke aanduiding voor inhoud 2">
            <a:extLst>
              <a:ext uri="{FF2B5EF4-FFF2-40B4-BE49-F238E27FC236}">
                <a16:creationId xmlns:a16="http://schemas.microsoft.com/office/drawing/2014/main" id="{73D6088D-D3CF-8ABF-F7EE-CC9FAC499F79}"/>
              </a:ext>
            </a:extLst>
          </p:cNvPr>
          <p:cNvSpPr txBox="1">
            <a:spLocks/>
          </p:cNvSpPr>
          <p:nvPr/>
        </p:nvSpPr>
        <p:spPr>
          <a:xfrm>
            <a:off x="1700294" y="1982734"/>
            <a:ext cx="9888054" cy="14462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nl-BE" sz="8800" u="none" strike="noStrike">
                <a:solidFill>
                  <a:srgbClr val="764080"/>
                </a:solidFill>
                <a:effectLst/>
                <a:latin typeface="Century Gothic" panose="020B0502020202020204" pitchFamily="34" charset="0"/>
              </a:rPr>
              <a:t>Heilig-Kruis</a:t>
            </a:r>
          </a:p>
          <a:p>
            <a:pPr marL="0" indent="0" fontAlgn="base">
              <a:buNone/>
            </a:pPr>
            <a:r>
              <a:rPr lang="nl-BE" sz="8800" b="1" u="none" strike="noStrike">
                <a:solidFill>
                  <a:srgbClr val="764080"/>
                </a:solidFill>
                <a:effectLst/>
                <a:latin typeface="Century Gothic" panose="020B0502020202020204" pitchFamily="34" charset="0"/>
              </a:rPr>
              <a:t>in Vorsen</a:t>
            </a:r>
          </a:p>
        </p:txBody>
      </p:sp>
      <p:sp>
        <p:nvSpPr>
          <p:cNvPr id="5" name="Titel 1">
            <a:extLst>
              <a:ext uri="{FF2B5EF4-FFF2-40B4-BE49-F238E27FC236}">
                <a16:creationId xmlns:a16="http://schemas.microsoft.com/office/drawing/2014/main" id="{231EFCC2-5680-183C-BD2C-8AD93BFBBB0A}"/>
              </a:ext>
            </a:extLst>
          </p:cNvPr>
          <p:cNvSpPr txBox="1">
            <a:spLocks noGrp="1" noRot="1" noMove="1" noResize="1" noEditPoints="1" noAdjustHandles="1" noChangeArrowheads="1" noChangeShapeType="1"/>
          </p:cNvSpPr>
          <p:nvPr/>
        </p:nvSpPr>
        <p:spPr>
          <a:xfrm>
            <a:off x="136228" y="66330"/>
            <a:ext cx="5007272"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a:solidFill>
                  <a:srgbClr val="8D4D96"/>
                </a:solidFill>
                <a:latin typeface="Century Gothic" panose="020B0502020202020204" pitchFamily="34" charset="0"/>
                <a:cs typeface="Cordia New" panose="020B0304020202020204" pitchFamily="34" charset="-34"/>
              </a:rPr>
              <a:t>Een blik op</a:t>
            </a:r>
          </a:p>
        </p:txBody>
      </p:sp>
    </p:spTree>
    <p:extLst>
      <p:ext uri="{BB962C8B-B14F-4D97-AF65-F5344CB8AC3E}">
        <p14:creationId xmlns:p14="http://schemas.microsoft.com/office/powerpoint/2010/main" val="3531540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4A25C23D-9090-CE34-CF4C-FC7F50FC54AA}"/>
              </a:ext>
            </a:extLst>
          </p:cNvPr>
          <p:cNvSpPr>
            <a:spLocks noGrp="1" noRot="1" noMove="1" noResize="1" noEditPoints="1" noAdjustHandles="1" noChangeArrowheads="1" noChangeShapeType="1"/>
          </p:cNvSpPr>
          <p:nvPr/>
        </p:nvSpPr>
        <p:spPr>
          <a:xfrm>
            <a:off x="4394699" y="242596"/>
            <a:ext cx="7574146" cy="6372808"/>
          </a:xfrm>
          <a:prstGeom prst="rect">
            <a:avLst/>
          </a:prstGeom>
          <a:solidFill>
            <a:srgbClr val="EEEDED"/>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7" name="Rechthoek 6">
            <a:extLst>
              <a:ext uri="{FF2B5EF4-FFF2-40B4-BE49-F238E27FC236}">
                <a16:creationId xmlns:a16="http://schemas.microsoft.com/office/drawing/2014/main" id="{F86DA5B6-4125-BCC1-0B8D-2FA61E21E2E4}"/>
              </a:ext>
            </a:extLst>
          </p:cNvPr>
          <p:cNvSpPr>
            <a:spLocks noGrp="1" noRot="1" noMove="1" noResize="1" noEditPoints="1" noAdjustHandles="1" noChangeArrowheads="1" noChangeShapeType="1"/>
          </p:cNvSpPr>
          <p:nvPr/>
        </p:nvSpPr>
        <p:spPr>
          <a:xfrm>
            <a:off x="4527875" y="389744"/>
            <a:ext cx="2915111" cy="6056025"/>
          </a:xfrm>
          <a:prstGeom prst="rect">
            <a:avLst/>
          </a:prstGeom>
          <a:solidFill>
            <a:srgbClr val="EEEDED"/>
          </a:solid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jdelijke aanduiding voor inhoud 2">
            <a:extLst>
              <a:ext uri="{FF2B5EF4-FFF2-40B4-BE49-F238E27FC236}">
                <a16:creationId xmlns:a16="http://schemas.microsoft.com/office/drawing/2014/main" id="{304A1791-1B3E-6547-1DB7-F1C11B7E9F8A}"/>
              </a:ext>
            </a:extLst>
          </p:cNvPr>
          <p:cNvSpPr txBox="1">
            <a:spLocks noGrp="1" noRot="1" noMove="1" noResize="1" noEditPoints="1" noAdjustHandles="1" noChangeArrowheads="1" noChangeShapeType="1"/>
          </p:cNvSpPr>
          <p:nvPr/>
        </p:nvSpPr>
        <p:spPr>
          <a:xfrm>
            <a:off x="4394699" y="1126854"/>
            <a:ext cx="3000902" cy="5933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Aft>
                <a:spcPts val="600"/>
              </a:spcAft>
              <a:buNone/>
            </a:pPr>
            <a:r>
              <a:rPr lang="nl-BE" sz="2000" b="1">
                <a:solidFill>
                  <a:srgbClr val="764080"/>
                </a:solidFill>
                <a:latin typeface="Century Gothic" panose="020B0502020202020204" pitchFamily="34" charset="0"/>
              </a:rPr>
              <a:t>Naam kerk</a:t>
            </a:r>
          </a:p>
          <a:p>
            <a:pPr marL="0" indent="0" algn="r">
              <a:lnSpc>
                <a:spcPct val="100000"/>
              </a:lnSpc>
              <a:spcAft>
                <a:spcPts val="600"/>
              </a:spcAft>
              <a:buNone/>
            </a:pPr>
            <a:r>
              <a:rPr lang="nl-BE" sz="2000" b="1">
                <a:solidFill>
                  <a:srgbClr val="764080"/>
                </a:solidFill>
                <a:latin typeface="Century Gothic" panose="020B0502020202020204" pitchFamily="34" charset="0"/>
              </a:rPr>
              <a:t>Eigenaar</a:t>
            </a:r>
            <a:endParaRPr lang="nl-BE" sz="2000">
              <a:solidFill>
                <a:srgbClr val="764080"/>
              </a:solidFill>
              <a:latin typeface="Century Gothic" panose="020B0502020202020204" pitchFamily="34" charset="0"/>
            </a:endParaRPr>
          </a:p>
          <a:p>
            <a:pPr marL="0" indent="0" algn="r">
              <a:lnSpc>
                <a:spcPct val="100000"/>
              </a:lnSpc>
              <a:buNone/>
            </a:pPr>
            <a:r>
              <a:rPr lang="nl-BE" sz="2000" b="1">
                <a:solidFill>
                  <a:srgbClr val="764080"/>
                </a:solidFill>
                <a:latin typeface="Century Gothic" panose="020B0502020202020204" pitchFamily="34" charset="0"/>
              </a:rPr>
              <a:t>Bouwperiode</a:t>
            </a:r>
            <a:endParaRPr lang="nl-BE" sz="2000">
              <a:solidFill>
                <a:srgbClr val="764080"/>
              </a:solidFill>
              <a:latin typeface="Century Gothic" panose="020B0502020202020204" pitchFamily="34" charset="0"/>
            </a:endParaRPr>
          </a:p>
          <a:p>
            <a:pPr marL="0" indent="0" algn="r">
              <a:lnSpc>
                <a:spcPct val="100000"/>
              </a:lnSpc>
              <a:buNone/>
            </a:pPr>
            <a:r>
              <a:rPr lang="nl-BE" sz="2000" b="1">
                <a:solidFill>
                  <a:srgbClr val="764080"/>
                </a:solidFill>
                <a:latin typeface="Century Gothic" panose="020B0502020202020204" pitchFamily="34" charset="0"/>
              </a:rPr>
              <a:t>Referentiestijl</a:t>
            </a:r>
            <a:endParaRPr lang="nl-BE" sz="2000">
              <a:solidFill>
                <a:srgbClr val="764080"/>
              </a:solidFill>
              <a:latin typeface="Century Gothic" panose="020B0502020202020204" pitchFamily="34" charset="0"/>
            </a:endParaRPr>
          </a:p>
          <a:p>
            <a:pPr marL="0" indent="0" algn="r">
              <a:lnSpc>
                <a:spcPct val="100000"/>
              </a:lnSpc>
              <a:buNone/>
            </a:pPr>
            <a:r>
              <a:rPr lang="nl-BE" sz="2000" b="1">
                <a:solidFill>
                  <a:srgbClr val="764080"/>
                </a:solidFill>
                <a:latin typeface="Century Gothic" panose="020B0502020202020204" pitchFamily="34" charset="0"/>
              </a:rPr>
              <a:t>Architect</a:t>
            </a:r>
          </a:p>
          <a:p>
            <a:pPr marL="0" indent="0" algn="r">
              <a:lnSpc>
                <a:spcPct val="100000"/>
              </a:lnSpc>
              <a:buNone/>
            </a:pPr>
            <a:r>
              <a:rPr lang="nl-BE" sz="2000" b="1">
                <a:solidFill>
                  <a:srgbClr val="764080"/>
                </a:solidFill>
                <a:latin typeface="Century Gothic" panose="020B0502020202020204" pitchFamily="34" charset="0"/>
              </a:rPr>
              <a:t>Kerkenbeleidsplan</a:t>
            </a:r>
          </a:p>
          <a:p>
            <a:pPr marL="0" indent="0" algn="r">
              <a:lnSpc>
                <a:spcPct val="100000"/>
              </a:lnSpc>
              <a:buNone/>
            </a:pPr>
            <a:r>
              <a:rPr lang="nl-BE" sz="2000" b="1">
                <a:solidFill>
                  <a:srgbClr val="764080"/>
                </a:solidFill>
                <a:latin typeface="Century Gothic" panose="020B0502020202020204" pitchFamily="34" charset="0"/>
              </a:rPr>
              <a:t>Verslag </a:t>
            </a:r>
            <a:br>
              <a:rPr lang="nl-BE" sz="2000" b="1">
                <a:solidFill>
                  <a:srgbClr val="764080"/>
                </a:solidFill>
                <a:latin typeface="Century Gothic" panose="020B0502020202020204" pitchFamily="34" charset="0"/>
              </a:rPr>
            </a:br>
            <a:r>
              <a:rPr lang="nl-BE" sz="2000" b="1">
                <a:solidFill>
                  <a:srgbClr val="764080"/>
                </a:solidFill>
                <a:latin typeface="Century Gothic" panose="020B0502020202020204" pitchFamily="34" charset="0"/>
              </a:rPr>
              <a:t>Monumentenwacht</a:t>
            </a:r>
          </a:p>
          <a:p>
            <a:pPr marL="0" indent="0" algn="r">
              <a:lnSpc>
                <a:spcPct val="100000"/>
              </a:lnSpc>
              <a:buNone/>
            </a:pPr>
            <a:r>
              <a:rPr lang="nl-BE" sz="2000" b="1">
                <a:solidFill>
                  <a:srgbClr val="764080"/>
                </a:solidFill>
                <a:latin typeface="Century Gothic" panose="020B0502020202020204" pitchFamily="34" charset="0"/>
              </a:rPr>
              <a:t>Statuut</a:t>
            </a:r>
          </a:p>
          <a:p>
            <a:pPr marL="0" indent="0" algn="r">
              <a:lnSpc>
                <a:spcPct val="100000"/>
              </a:lnSpc>
              <a:buNone/>
            </a:pPr>
            <a:r>
              <a:rPr lang="nl-BE" sz="2000" b="1">
                <a:solidFill>
                  <a:srgbClr val="764080"/>
                </a:solidFill>
                <a:latin typeface="Century Gothic" panose="020B0502020202020204" pitchFamily="34" charset="0"/>
              </a:rPr>
              <a:t>Huidig gebruik</a:t>
            </a:r>
            <a:endParaRPr lang="nl-BE" sz="2000" b="1" i="0" u="none" strike="noStrike">
              <a:solidFill>
                <a:srgbClr val="764080"/>
              </a:solidFill>
              <a:effectLst/>
              <a:latin typeface="Century Gothic" panose="020B0502020202020204" pitchFamily="34" charset="0"/>
            </a:endParaRPr>
          </a:p>
          <a:p>
            <a:pPr marL="742950" indent="-742950" fontAlgn="base">
              <a:lnSpc>
                <a:spcPct val="100000"/>
              </a:lnSpc>
              <a:buFont typeface="+mj-lt"/>
              <a:buAutoNum type="arabicPeriod"/>
            </a:pPr>
            <a:endParaRPr lang="nl-BE" sz="2000" u="none" strike="noStrike">
              <a:solidFill>
                <a:srgbClr val="764080"/>
              </a:solidFill>
              <a:effectLst/>
              <a:latin typeface="Century Gothic" panose="020B0502020202020204" pitchFamily="34" charset="0"/>
            </a:endParaRPr>
          </a:p>
          <a:p>
            <a:pPr marL="742950" indent="-742950" fontAlgn="base">
              <a:lnSpc>
                <a:spcPct val="100000"/>
              </a:lnSpc>
              <a:buFont typeface="+mj-lt"/>
              <a:buAutoNum type="arabicPeriod"/>
            </a:pPr>
            <a:endParaRPr lang="nl-BE" sz="2000" u="none" strike="noStrike">
              <a:solidFill>
                <a:srgbClr val="764080"/>
              </a:solidFill>
              <a:effectLst/>
              <a:latin typeface="Century Gothic" panose="020B0502020202020204" pitchFamily="34" charset="0"/>
            </a:endParaRPr>
          </a:p>
          <a:p>
            <a:pPr marL="742950" indent="-742950" algn="ctr" fontAlgn="base">
              <a:lnSpc>
                <a:spcPct val="100000"/>
              </a:lnSpc>
              <a:buFont typeface="+mj-lt"/>
              <a:buAutoNum type="arabicPeriod"/>
            </a:pPr>
            <a:endParaRPr lang="nl-BE" sz="2000" u="none" strike="noStrike">
              <a:solidFill>
                <a:srgbClr val="764080"/>
              </a:solidFill>
              <a:effectLst/>
              <a:latin typeface="Century Gothic" panose="020B0502020202020204" pitchFamily="34" charset="0"/>
            </a:endParaRPr>
          </a:p>
        </p:txBody>
      </p:sp>
      <p:sp>
        <p:nvSpPr>
          <p:cNvPr id="9" name="Tekstvak 8">
            <a:extLst>
              <a:ext uri="{FF2B5EF4-FFF2-40B4-BE49-F238E27FC236}">
                <a16:creationId xmlns:a16="http://schemas.microsoft.com/office/drawing/2014/main" id="{28A04C7E-44CF-985E-0EFB-1A89BEF1E843}"/>
              </a:ext>
            </a:extLst>
          </p:cNvPr>
          <p:cNvSpPr txBox="1"/>
          <p:nvPr/>
        </p:nvSpPr>
        <p:spPr>
          <a:xfrm>
            <a:off x="7520190" y="1156833"/>
            <a:ext cx="4448655" cy="369332"/>
          </a:xfrm>
          <a:prstGeom prst="rect">
            <a:avLst/>
          </a:prstGeom>
          <a:noFill/>
        </p:spPr>
        <p:txBody>
          <a:bodyPr wrap="square">
            <a:spAutoFit/>
          </a:bodyPr>
          <a:lstStyle/>
          <a:p>
            <a:pPr>
              <a:lnSpc>
                <a:spcPct val="100000"/>
              </a:lnSpc>
              <a:spcAft>
                <a:spcPts val="600"/>
              </a:spcAft>
            </a:pPr>
            <a:r>
              <a:rPr lang="nl-BE" sz="1800">
                <a:solidFill>
                  <a:srgbClr val="764080"/>
                </a:solidFill>
                <a:latin typeface="Century Gothic" panose="020B0502020202020204" pitchFamily="34" charset="0"/>
              </a:rPr>
              <a:t>Heilig-Kruis</a:t>
            </a:r>
          </a:p>
        </p:txBody>
      </p:sp>
      <p:sp>
        <p:nvSpPr>
          <p:cNvPr id="10" name="Tekstvak 9">
            <a:extLst>
              <a:ext uri="{FF2B5EF4-FFF2-40B4-BE49-F238E27FC236}">
                <a16:creationId xmlns:a16="http://schemas.microsoft.com/office/drawing/2014/main" id="{49904CF5-79D7-53EC-E399-271ACFF17A28}"/>
              </a:ext>
            </a:extLst>
          </p:cNvPr>
          <p:cNvSpPr txBox="1"/>
          <p:nvPr/>
        </p:nvSpPr>
        <p:spPr>
          <a:xfrm>
            <a:off x="7520190" y="1633037"/>
            <a:ext cx="4448655" cy="369332"/>
          </a:xfrm>
          <a:prstGeom prst="rect">
            <a:avLst/>
          </a:prstGeom>
          <a:noFill/>
        </p:spPr>
        <p:txBody>
          <a:bodyPr wrap="square">
            <a:spAutoFit/>
          </a:bodyPr>
          <a:lstStyle/>
          <a:p>
            <a:pPr>
              <a:lnSpc>
                <a:spcPct val="100000"/>
              </a:lnSpc>
              <a:spcAft>
                <a:spcPts val="600"/>
              </a:spcAft>
            </a:pPr>
            <a:r>
              <a:rPr lang="nl-BE" sz="1800">
                <a:solidFill>
                  <a:srgbClr val="764080"/>
                </a:solidFill>
                <a:latin typeface="Century Gothic" panose="020B0502020202020204" pitchFamily="34" charset="0"/>
              </a:rPr>
              <a:t>Kerkfabriek</a:t>
            </a:r>
          </a:p>
        </p:txBody>
      </p:sp>
      <p:sp>
        <p:nvSpPr>
          <p:cNvPr id="11" name="Tekstvak 10">
            <a:extLst>
              <a:ext uri="{FF2B5EF4-FFF2-40B4-BE49-F238E27FC236}">
                <a16:creationId xmlns:a16="http://schemas.microsoft.com/office/drawing/2014/main" id="{E8CF4D6F-AA9E-30BC-F0DF-E37411CAC63A}"/>
              </a:ext>
            </a:extLst>
          </p:cNvPr>
          <p:cNvSpPr txBox="1"/>
          <p:nvPr/>
        </p:nvSpPr>
        <p:spPr>
          <a:xfrm>
            <a:off x="7520189" y="2154211"/>
            <a:ext cx="4448655" cy="369332"/>
          </a:xfrm>
          <a:prstGeom prst="rect">
            <a:avLst/>
          </a:prstGeom>
          <a:noFill/>
        </p:spPr>
        <p:txBody>
          <a:bodyPr wrap="square">
            <a:spAutoFit/>
          </a:bodyPr>
          <a:lstStyle/>
          <a:p>
            <a:pPr>
              <a:lnSpc>
                <a:spcPct val="100000"/>
              </a:lnSpc>
              <a:spcAft>
                <a:spcPts val="600"/>
              </a:spcAft>
            </a:pPr>
            <a:r>
              <a:rPr lang="nl-BE" sz="1800">
                <a:solidFill>
                  <a:srgbClr val="764080"/>
                </a:solidFill>
                <a:latin typeface="Century Gothic" panose="020B0502020202020204" pitchFamily="34" charset="0"/>
              </a:rPr>
              <a:t>1850</a:t>
            </a:r>
          </a:p>
        </p:txBody>
      </p:sp>
      <p:sp>
        <p:nvSpPr>
          <p:cNvPr id="14" name="Tekstvak 13">
            <a:extLst>
              <a:ext uri="{FF2B5EF4-FFF2-40B4-BE49-F238E27FC236}">
                <a16:creationId xmlns:a16="http://schemas.microsoft.com/office/drawing/2014/main" id="{D900BB0C-DE2B-F4DF-6E89-76B8A5CCA973}"/>
              </a:ext>
            </a:extLst>
          </p:cNvPr>
          <p:cNvSpPr txBox="1"/>
          <p:nvPr/>
        </p:nvSpPr>
        <p:spPr>
          <a:xfrm>
            <a:off x="7513789" y="2600435"/>
            <a:ext cx="4448655" cy="369332"/>
          </a:xfrm>
          <a:prstGeom prst="rect">
            <a:avLst/>
          </a:prstGeom>
          <a:noFill/>
        </p:spPr>
        <p:txBody>
          <a:bodyPr wrap="square">
            <a:spAutoFit/>
          </a:bodyPr>
          <a:lstStyle/>
          <a:p>
            <a:pPr>
              <a:lnSpc>
                <a:spcPct val="100000"/>
              </a:lnSpc>
              <a:spcAft>
                <a:spcPts val="600"/>
              </a:spcAft>
            </a:pPr>
            <a:r>
              <a:rPr lang="nl-BE" sz="1800">
                <a:solidFill>
                  <a:srgbClr val="764080"/>
                </a:solidFill>
                <a:latin typeface="Century Gothic" panose="020B0502020202020204" pitchFamily="34" charset="0"/>
              </a:rPr>
              <a:t>Neoclassicistisch</a:t>
            </a:r>
          </a:p>
        </p:txBody>
      </p:sp>
      <p:sp>
        <p:nvSpPr>
          <p:cNvPr id="15" name="Tekstvak 14">
            <a:extLst>
              <a:ext uri="{FF2B5EF4-FFF2-40B4-BE49-F238E27FC236}">
                <a16:creationId xmlns:a16="http://schemas.microsoft.com/office/drawing/2014/main" id="{F82BC761-1F6F-D265-894C-925B694AF655}"/>
              </a:ext>
            </a:extLst>
          </p:cNvPr>
          <p:cNvSpPr txBox="1"/>
          <p:nvPr/>
        </p:nvSpPr>
        <p:spPr>
          <a:xfrm>
            <a:off x="7523275" y="3035148"/>
            <a:ext cx="4448655" cy="369332"/>
          </a:xfrm>
          <a:prstGeom prst="rect">
            <a:avLst/>
          </a:prstGeom>
          <a:noFill/>
        </p:spPr>
        <p:txBody>
          <a:bodyPr wrap="square">
            <a:spAutoFit/>
          </a:bodyPr>
          <a:lstStyle/>
          <a:p>
            <a:pPr>
              <a:lnSpc>
                <a:spcPct val="100000"/>
              </a:lnSpc>
              <a:spcAft>
                <a:spcPts val="600"/>
              </a:spcAft>
            </a:pPr>
            <a:r>
              <a:rPr lang="nl-BE" sz="1800">
                <a:solidFill>
                  <a:srgbClr val="764080"/>
                </a:solidFill>
                <a:latin typeface="Century Gothic" panose="020B0502020202020204" pitchFamily="34" charset="0"/>
              </a:rPr>
              <a:t>/</a:t>
            </a:r>
          </a:p>
        </p:txBody>
      </p:sp>
      <p:sp>
        <p:nvSpPr>
          <p:cNvPr id="16" name="Tekstvak 15">
            <a:extLst>
              <a:ext uri="{FF2B5EF4-FFF2-40B4-BE49-F238E27FC236}">
                <a16:creationId xmlns:a16="http://schemas.microsoft.com/office/drawing/2014/main" id="{B4044F90-A0A5-CE1C-219A-9DFB201D216C}"/>
              </a:ext>
            </a:extLst>
          </p:cNvPr>
          <p:cNvSpPr txBox="1"/>
          <p:nvPr/>
        </p:nvSpPr>
        <p:spPr>
          <a:xfrm>
            <a:off x="7523275" y="3481372"/>
            <a:ext cx="4448655" cy="369332"/>
          </a:xfrm>
          <a:prstGeom prst="rect">
            <a:avLst/>
          </a:prstGeom>
          <a:noFill/>
        </p:spPr>
        <p:txBody>
          <a:bodyPr wrap="square">
            <a:spAutoFit/>
          </a:bodyPr>
          <a:lstStyle/>
          <a:p>
            <a:pPr>
              <a:lnSpc>
                <a:spcPct val="100000"/>
              </a:lnSpc>
              <a:spcAft>
                <a:spcPts val="600"/>
              </a:spcAft>
            </a:pPr>
            <a:r>
              <a:rPr lang="nl-BE">
                <a:solidFill>
                  <a:srgbClr val="764080"/>
                </a:solidFill>
                <a:latin typeface="Century Gothic" panose="020B0502020202020204" pitchFamily="34" charset="0"/>
              </a:rPr>
              <a:t>A</a:t>
            </a:r>
            <a:r>
              <a:rPr lang="nl-BE" sz="1800">
                <a:solidFill>
                  <a:srgbClr val="764080"/>
                </a:solidFill>
                <a:latin typeface="Century Gothic" panose="020B0502020202020204" pitchFamily="34" charset="0"/>
              </a:rPr>
              <a:t>ctualisatie</a:t>
            </a:r>
          </a:p>
        </p:txBody>
      </p:sp>
      <p:sp>
        <p:nvSpPr>
          <p:cNvPr id="17" name="Tekstvak 16">
            <a:extLst>
              <a:ext uri="{FF2B5EF4-FFF2-40B4-BE49-F238E27FC236}">
                <a16:creationId xmlns:a16="http://schemas.microsoft.com/office/drawing/2014/main" id="{251CBADF-602C-EF70-22F1-809A00EFB39A}"/>
              </a:ext>
            </a:extLst>
          </p:cNvPr>
          <p:cNvSpPr txBox="1"/>
          <p:nvPr/>
        </p:nvSpPr>
        <p:spPr>
          <a:xfrm>
            <a:off x="7523274" y="3912606"/>
            <a:ext cx="4448655" cy="369332"/>
          </a:xfrm>
          <a:prstGeom prst="rect">
            <a:avLst/>
          </a:prstGeom>
          <a:noFill/>
        </p:spPr>
        <p:txBody>
          <a:bodyPr wrap="square">
            <a:spAutoFit/>
          </a:bodyPr>
          <a:lstStyle/>
          <a:p>
            <a:pPr>
              <a:lnSpc>
                <a:spcPct val="100000"/>
              </a:lnSpc>
              <a:spcAft>
                <a:spcPts val="600"/>
              </a:spcAft>
            </a:pPr>
            <a:r>
              <a:rPr lang="nl-BE" sz="1800">
                <a:solidFill>
                  <a:srgbClr val="764080"/>
                </a:solidFill>
                <a:latin typeface="Century Gothic" panose="020B0502020202020204" pitchFamily="34" charset="0"/>
              </a:rPr>
              <a:t>Nee</a:t>
            </a:r>
          </a:p>
        </p:txBody>
      </p:sp>
      <p:sp>
        <p:nvSpPr>
          <p:cNvPr id="18" name="Tekstvak 17">
            <a:extLst>
              <a:ext uri="{FF2B5EF4-FFF2-40B4-BE49-F238E27FC236}">
                <a16:creationId xmlns:a16="http://schemas.microsoft.com/office/drawing/2014/main" id="{C308B147-D18F-ECDE-DC85-F996DCD9A7CF}"/>
              </a:ext>
            </a:extLst>
          </p:cNvPr>
          <p:cNvSpPr txBox="1"/>
          <p:nvPr/>
        </p:nvSpPr>
        <p:spPr>
          <a:xfrm>
            <a:off x="7516874" y="4615301"/>
            <a:ext cx="4448655" cy="369332"/>
          </a:xfrm>
          <a:prstGeom prst="rect">
            <a:avLst/>
          </a:prstGeom>
          <a:noFill/>
        </p:spPr>
        <p:txBody>
          <a:bodyPr wrap="square">
            <a:spAutoFit/>
          </a:bodyPr>
          <a:lstStyle/>
          <a:p>
            <a:pPr>
              <a:lnSpc>
                <a:spcPct val="100000"/>
              </a:lnSpc>
              <a:spcAft>
                <a:spcPts val="600"/>
              </a:spcAft>
            </a:pPr>
            <a:r>
              <a:rPr lang="nl-BE" sz="1800">
                <a:solidFill>
                  <a:srgbClr val="764080"/>
                </a:solidFill>
                <a:latin typeface="Century Gothic" panose="020B0502020202020204" pitchFamily="34" charset="0"/>
              </a:rPr>
              <a:t>Vastgesteld + beschermd orgel</a:t>
            </a:r>
          </a:p>
        </p:txBody>
      </p:sp>
      <p:sp>
        <p:nvSpPr>
          <p:cNvPr id="19" name="Tekstvak 18">
            <a:extLst>
              <a:ext uri="{FF2B5EF4-FFF2-40B4-BE49-F238E27FC236}">
                <a16:creationId xmlns:a16="http://schemas.microsoft.com/office/drawing/2014/main" id="{8CD86C66-4C95-4EE2-3111-85A4CAAD9BEB}"/>
              </a:ext>
            </a:extLst>
          </p:cNvPr>
          <p:cNvSpPr txBox="1"/>
          <p:nvPr/>
        </p:nvSpPr>
        <p:spPr>
          <a:xfrm>
            <a:off x="7520188" y="5067895"/>
            <a:ext cx="4448655" cy="646331"/>
          </a:xfrm>
          <a:prstGeom prst="rect">
            <a:avLst/>
          </a:prstGeom>
          <a:noFill/>
        </p:spPr>
        <p:txBody>
          <a:bodyPr wrap="square">
            <a:spAutoFit/>
          </a:bodyPr>
          <a:lstStyle/>
          <a:p>
            <a:pPr>
              <a:lnSpc>
                <a:spcPct val="100000"/>
              </a:lnSpc>
              <a:spcAft>
                <a:spcPts val="600"/>
              </a:spcAft>
            </a:pPr>
            <a:r>
              <a:rPr lang="nl-BE" sz="1800">
                <a:solidFill>
                  <a:srgbClr val="764080"/>
                </a:solidFill>
                <a:latin typeface="Century Gothic" panose="020B0502020202020204" pitchFamily="34" charset="0"/>
              </a:rPr>
              <a:t>De parochiekerk is nog in gebruik voor de rooms-katholieke eredienst</a:t>
            </a:r>
          </a:p>
        </p:txBody>
      </p:sp>
      <p:sp>
        <p:nvSpPr>
          <p:cNvPr id="5" name="Tijdelijke aanduiding voor inhoud 2">
            <a:extLst>
              <a:ext uri="{FF2B5EF4-FFF2-40B4-BE49-F238E27FC236}">
                <a16:creationId xmlns:a16="http://schemas.microsoft.com/office/drawing/2014/main" id="{7B5BF678-0708-24C0-9753-BE4D8BA54A7B}"/>
              </a:ext>
            </a:extLst>
          </p:cNvPr>
          <p:cNvSpPr txBox="1">
            <a:spLocks noGrp="1" noRot="1" noMove="1" noResize="1" noEditPoints="1" noAdjustHandles="1" noChangeArrowheads="1" noChangeShapeType="1"/>
          </p:cNvSpPr>
          <p:nvPr/>
        </p:nvSpPr>
        <p:spPr>
          <a:xfrm>
            <a:off x="4954773" y="454646"/>
            <a:ext cx="2469413" cy="9143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fontAlgn="base">
              <a:buNone/>
            </a:pPr>
            <a:r>
              <a:rPr lang="nl-BE" sz="3600" u="none" strike="noStrike">
                <a:solidFill>
                  <a:srgbClr val="764080"/>
                </a:solidFill>
                <a:effectLst/>
                <a:latin typeface="Century Gothic" panose="020B0502020202020204" pitchFamily="34" charset="0"/>
              </a:rPr>
              <a:t>Identiteit</a:t>
            </a:r>
          </a:p>
        </p:txBody>
      </p:sp>
      <p:sp>
        <p:nvSpPr>
          <p:cNvPr id="6" name="Rechthoek 5">
            <a:extLst>
              <a:ext uri="{FF2B5EF4-FFF2-40B4-BE49-F238E27FC236}">
                <a16:creationId xmlns:a16="http://schemas.microsoft.com/office/drawing/2014/main" id="{1D13BE5F-70DE-A586-F287-1D2B203BACBB}"/>
              </a:ext>
            </a:extLst>
          </p:cNvPr>
          <p:cNvSpPr/>
          <p:nvPr/>
        </p:nvSpPr>
        <p:spPr>
          <a:xfrm>
            <a:off x="368658" y="360195"/>
            <a:ext cx="3689995" cy="5479131"/>
          </a:xfrm>
          <a:prstGeom prst="rect">
            <a:avLst/>
          </a:prstGeom>
          <a:solidFill>
            <a:srgbClr val="EEEDED"/>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B071D794-6C7B-E777-87E5-D81458A209BE}"/>
              </a:ext>
            </a:extLst>
          </p:cNvPr>
          <p:cNvSpPr txBox="1"/>
          <p:nvPr/>
        </p:nvSpPr>
        <p:spPr>
          <a:xfrm>
            <a:off x="978948" y="2600435"/>
            <a:ext cx="2469413" cy="646331"/>
          </a:xfrm>
          <a:prstGeom prst="rect">
            <a:avLst/>
          </a:prstGeom>
          <a:noFill/>
        </p:spPr>
        <p:txBody>
          <a:bodyPr wrap="square">
            <a:spAutoFit/>
          </a:bodyPr>
          <a:lstStyle/>
          <a:p>
            <a:pPr algn="ctr"/>
            <a:r>
              <a:rPr lang="nl-NL" sz="1800" dirty="0">
                <a:effectLst/>
                <a:latin typeface="Century Gothic" panose="020B0502020202020204" pitchFamily="34" charset="0"/>
                <a:ea typeface="Calibri" panose="020F0502020204030204" pitchFamily="34" charset="0"/>
                <a:cs typeface="NeueHaasGroteskText Pro" panose="020B0504020202020204" pitchFamily="34" charset="77"/>
              </a:rPr>
              <a:t>Voeg een portret van de kerk in</a:t>
            </a:r>
            <a:endParaRPr lang="nl-BE" b="1"/>
          </a:p>
        </p:txBody>
      </p:sp>
      <p:pic>
        <p:nvPicPr>
          <p:cNvPr id="12" name="Picture 2">
            <a:extLst>
              <a:ext uri="{FF2B5EF4-FFF2-40B4-BE49-F238E27FC236}">
                <a16:creationId xmlns:a16="http://schemas.microsoft.com/office/drawing/2014/main" id="{3337CB7E-14FB-B9C3-0801-D30F161F4C4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8655" y="360195"/>
            <a:ext cx="3824719" cy="5479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37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Rechthoek 1">
            <a:extLst>
              <a:ext uri="{FF2B5EF4-FFF2-40B4-BE49-F238E27FC236}">
                <a16:creationId xmlns:a16="http://schemas.microsoft.com/office/drawing/2014/main" id="{2AB1BD82-ECDF-5062-3F59-FBD9883AC2D2}"/>
              </a:ext>
            </a:extLst>
          </p:cNvPr>
          <p:cNvSpPr/>
          <p:nvPr/>
        </p:nvSpPr>
        <p:spPr>
          <a:xfrm>
            <a:off x="2685582" y="242594"/>
            <a:ext cx="4159725" cy="5549103"/>
          </a:xfrm>
          <a:prstGeom prst="rect">
            <a:avLst/>
          </a:prstGeom>
          <a:solidFill>
            <a:srgbClr val="EEEDED"/>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3">
            <a:extLst>
              <a:ext uri="{FF2B5EF4-FFF2-40B4-BE49-F238E27FC236}">
                <a16:creationId xmlns:a16="http://schemas.microsoft.com/office/drawing/2014/main" id="{8A39F39B-85B5-807B-6A83-41E16FCEE845}"/>
              </a:ext>
            </a:extLst>
          </p:cNvPr>
          <p:cNvSpPr/>
          <p:nvPr/>
        </p:nvSpPr>
        <p:spPr>
          <a:xfrm>
            <a:off x="7070948" y="0"/>
            <a:ext cx="5121052" cy="6858000"/>
          </a:xfrm>
          <a:prstGeom prst="rect">
            <a:avLst/>
          </a:prstGeom>
          <a:solidFill>
            <a:srgbClr val="EEEDED"/>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B64926DE-B9D5-4DE4-5CD4-8F2CCD9C13EF}"/>
              </a:ext>
            </a:extLst>
          </p:cNvPr>
          <p:cNvSpPr txBox="1"/>
          <p:nvPr/>
        </p:nvSpPr>
        <p:spPr>
          <a:xfrm>
            <a:off x="8283947" y="3402126"/>
            <a:ext cx="2469413" cy="369332"/>
          </a:xfrm>
          <a:prstGeom prst="rect">
            <a:avLst/>
          </a:prstGeom>
          <a:noFill/>
        </p:spPr>
        <p:txBody>
          <a:bodyPr wrap="square">
            <a:spAutoFit/>
          </a:bodyPr>
          <a:lstStyle/>
          <a:p>
            <a:pPr algn="ctr"/>
            <a:r>
              <a:rPr lang="nl-NL" sz="1800" dirty="0">
                <a:effectLst/>
                <a:latin typeface="Century Gothic" panose="020B0502020202020204" pitchFamily="34" charset="0"/>
                <a:ea typeface="Calibri" panose="020F0502020204030204" pitchFamily="34" charset="0"/>
                <a:cs typeface="NeueHaasGroteskText Pro" panose="020B0504020202020204" pitchFamily="34" charset="77"/>
              </a:rPr>
              <a:t>Foto kerk </a:t>
            </a:r>
            <a:endParaRPr lang="nl-BE" b="1"/>
          </a:p>
        </p:txBody>
      </p:sp>
      <p:sp>
        <p:nvSpPr>
          <p:cNvPr id="6" name="Tekstvak 5">
            <a:extLst>
              <a:ext uri="{FF2B5EF4-FFF2-40B4-BE49-F238E27FC236}">
                <a16:creationId xmlns:a16="http://schemas.microsoft.com/office/drawing/2014/main" id="{34331864-F317-0C9A-AC84-CF685D71BB53}"/>
              </a:ext>
            </a:extLst>
          </p:cNvPr>
          <p:cNvSpPr txBox="1"/>
          <p:nvPr/>
        </p:nvSpPr>
        <p:spPr>
          <a:xfrm>
            <a:off x="2909403" y="621102"/>
            <a:ext cx="3646672"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rgbClr val="B05CC1"/>
                </a:solidFill>
                <a:latin typeface="Century Gothic" panose="020B0502020202020204" pitchFamily="34" charset="0"/>
              </a:rPr>
              <a:t>Voeg foto’s in om de kerk voor te stellen aan de groep.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solidFill>
                <a:srgbClr val="B05CC1"/>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rgbClr val="B05CC1"/>
                </a:solidFill>
                <a:latin typeface="Century Gothic" panose="020B0502020202020204" pitchFamily="34" charset="0"/>
              </a:rPr>
              <a:t>Denk aan foto’s van </a:t>
            </a:r>
            <a:br>
              <a:rPr lang="nl-NL" sz="1800" dirty="0">
                <a:solidFill>
                  <a:srgbClr val="B05CC1"/>
                </a:solidFill>
                <a:latin typeface="Century Gothic" panose="020B0502020202020204" pitchFamily="34" charset="0"/>
              </a:rPr>
            </a:br>
            <a:r>
              <a:rPr lang="nl-NL" sz="1800" dirty="0">
                <a:solidFill>
                  <a:srgbClr val="B05CC1"/>
                </a:solidFill>
                <a:latin typeface="Century Gothic" panose="020B0502020202020204" pitchFamily="34" charset="0"/>
              </a:rPr>
              <a:t>-  De buitenkant van het gebouw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800" dirty="0">
                <a:solidFill>
                  <a:srgbClr val="B05CC1"/>
                </a:solidFill>
                <a:latin typeface="Century Gothic" panose="020B0502020202020204" pitchFamily="34" charset="0"/>
              </a:rPr>
              <a:t>Het gebouw in de omgeving, eventueel een luchtfoto om de context te snappen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800" dirty="0">
                <a:solidFill>
                  <a:srgbClr val="B05CC1"/>
                </a:solidFill>
                <a:latin typeface="Century Gothic" panose="020B0502020202020204" pitchFamily="34" charset="0"/>
              </a:rPr>
              <a:t>Interieurfoto’s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800" dirty="0">
                <a:solidFill>
                  <a:srgbClr val="B05CC1"/>
                </a:solidFill>
                <a:latin typeface="Century Gothic" panose="020B0502020202020204" pitchFamily="34" charset="0"/>
              </a:rPr>
              <a:t>Roerend erfgoed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800" dirty="0">
                <a:solidFill>
                  <a:srgbClr val="B05CC1"/>
                </a:solidFill>
                <a:latin typeface="Century Gothic" panose="020B0502020202020204" pitchFamily="34" charset="0"/>
              </a:rPr>
              <a:t>Het gebruik van de kerk</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BE" dirty="0">
              <a:solidFill>
                <a:srgbClr val="B05CC1"/>
              </a:solidFill>
            </a:endParaRPr>
          </a:p>
          <a:p>
            <a:endParaRPr lang="nl-BE" dirty="0">
              <a:solidFill>
                <a:srgbClr val="B05CC1"/>
              </a:solidFill>
            </a:endParaRPr>
          </a:p>
        </p:txBody>
      </p:sp>
    </p:spTree>
    <p:extLst>
      <p:ext uri="{BB962C8B-B14F-4D97-AF65-F5344CB8AC3E}">
        <p14:creationId xmlns:p14="http://schemas.microsoft.com/office/powerpoint/2010/main" val="1037598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F5D9DA0-B6DC-15CE-3276-5B59802A04BA}"/>
              </a:ext>
            </a:extLst>
          </p:cNvPr>
          <p:cNvSpPr/>
          <p:nvPr/>
        </p:nvSpPr>
        <p:spPr>
          <a:xfrm>
            <a:off x="0" y="0"/>
            <a:ext cx="12192000"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10" name="Tijdelijke aanduiding voor inhoud 2">
            <a:extLst>
              <a:ext uri="{FF2B5EF4-FFF2-40B4-BE49-F238E27FC236}">
                <a16:creationId xmlns:a16="http://schemas.microsoft.com/office/drawing/2014/main" id="{48FFCFA0-F7D0-0D70-8C59-7B902F3D8AEA}"/>
              </a:ext>
            </a:extLst>
          </p:cNvPr>
          <p:cNvSpPr txBox="1">
            <a:spLocks/>
          </p:cNvSpPr>
          <p:nvPr/>
        </p:nvSpPr>
        <p:spPr>
          <a:xfrm>
            <a:off x="4483162" y="2703702"/>
            <a:ext cx="6102777" cy="10594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nl-BE" sz="6600" u="none" strike="noStrike">
                <a:solidFill>
                  <a:srgbClr val="764080"/>
                </a:solidFill>
                <a:effectLst/>
                <a:latin typeface="Adobe Garamond Pro Bold" panose="02020502060506020403" pitchFamily="18" charset="77"/>
              </a:rPr>
              <a:t>rfgoedwaarden</a:t>
            </a:r>
          </a:p>
        </p:txBody>
      </p:sp>
      <p:sp>
        <p:nvSpPr>
          <p:cNvPr id="12" name="Tekstvak 11">
            <a:extLst>
              <a:ext uri="{FF2B5EF4-FFF2-40B4-BE49-F238E27FC236}">
                <a16:creationId xmlns:a16="http://schemas.microsoft.com/office/drawing/2014/main" id="{8ADAF460-1781-2674-417B-4BC28EB2EEF2}"/>
              </a:ext>
            </a:extLst>
          </p:cNvPr>
          <p:cNvSpPr txBox="1"/>
          <p:nvPr/>
        </p:nvSpPr>
        <p:spPr>
          <a:xfrm>
            <a:off x="2318790" y="459022"/>
            <a:ext cx="694592" cy="5478423"/>
          </a:xfrm>
          <a:prstGeom prst="rect">
            <a:avLst/>
          </a:prstGeom>
          <a:noFill/>
        </p:spPr>
        <p:txBody>
          <a:bodyPr wrap="square">
            <a:spAutoFit/>
          </a:bodyPr>
          <a:lstStyle/>
          <a:p>
            <a:r>
              <a:rPr lang="nl-BE" sz="35000" u="none" strike="noStrike">
                <a:solidFill>
                  <a:srgbClr val="764080"/>
                </a:solidFill>
                <a:effectLst/>
                <a:latin typeface="Adobe Garamond Pro Bold" panose="02020502060506020403" pitchFamily="18" charset="77"/>
              </a:rPr>
              <a:t>E</a:t>
            </a:r>
            <a:endParaRPr lang="nl-BE" sz="35000"/>
          </a:p>
        </p:txBody>
      </p:sp>
      <p:pic>
        <p:nvPicPr>
          <p:cNvPr id="4" name="Afbeelding 3">
            <a:extLst>
              <a:ext uri="{FF2B5EF4-FFF2-40B4-BE49-F238E27FC236}">
                <a16:creationId xmlns:a16="http://schemas.microsoft.com/office/drawing/2014/main" id="{55D21A0E-20D8-36F9-D8CB-CB9232949D70}"/>
              </a:ext>
            </a:extLst>
          </p:cNvPr>
          <p:cNvPicPr>
            <a:picLocks noGrp="1" noRot="1" noChangeAspect="1" noMove="1" noResize="1" noEditPoints="1" noAdjustHandles="1" noChangeArrowheads="1" noChangeShapeType="1" noCrop="1"/>
          </p:cNvPicPr>
          <p:nvPr/>
        </p:nvPicPr>
        <p:blipFill>
          <a:blip r:embed="rId3"/>
          <a:srcRect/>
          <a:stretch/>
        </p:blipFill>
        <p:spPr>
          <a:xfrm>
            <a:off x="2747" y="1544"/>
            <a:ext cx="12189255" cy="6856456"/>
          </a:xfrm>
          <a:prstGeom prst="rect">
            <a:avLst/>
          </a:prstGeom>
        </p:spPr>
      </p:pic>
    </p:spTree>
    <p:extLst>
      <p:ext uri="{BB962C8B-B14F-4D97-AF65-F5344CB8AC3E}">
        <p14:creationId xmlns:p14="http://schemas.microsoft.com/office/powerpoint/2010/main" val="893039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14" name="Tijdelijke aanduiding voor inhoud 2">
            <a:extLst>
              <a:ext uri="{FF2B5EF4-FFF2-40B4-BE49-F238E27FC236}">
                <a16:creationId xmlns:a16="http://schemas.microsoft.com/office/drawing/2014/main" id="{026C93BC-7DA5-9426-A27A-4F192FB97542}"/>
              </a:ext>
            </a:extLst>
          </p:cNvPr>
          <p:cNvSpPr>
            <a:spLocks noGrp="1" noRot="1" noMove="1" noResize="1" noEditPoints="1" noAdjustHandles="1" noChangeArrowheads="1" noChangeShapeType="1"/>
          </p:cNvSpPr>
          <p:nvPr>
            <p:ph idx="1"/>
          </p:nvPr>
        </p:nvSpPr>
        <p:spPr>
          <a:xfrm>
            <a:off x="2317896" y="1727920"/>
            <a:ext cx="8261203" cy="4782714"/>
          </a:xfrm>
        </p:spPr>
        <p:txBody>
          <a:bodyPr>
            <a:noAutofit/>
          </a:bodyPr>
          <a:lstStyle/>
          <a:p>
            <a:pPr>
              <a:lnSpc>
                <a:spcPct val="100000"/>
              </a:lnSpc>
            </a:pPr>
            <a:endParaRPr lang="nl-BE" sz="2000" dirty="0">
              <a:solidFill>
                <a:srgbClr val="764080"/>
              </a:solidFill>
              <a:latin typeface="Century Gothic" panose="020B0502020202020204" pitchFamily="34" charset="0"/>
            </a:endParaRPr>
          </a:p>
          <a:p>
            <a:pPr>
              <a:lnSpc>
                <a:spcPct val="100000"/>
              </a:lnSpc>
            </a:pPr>
            <a:r>
              <a:rPr lang="nl-BE" sz="2000" dirty="0">
                <a:solidFill>
                  <a:srgbClr val="764080"/>
                </a:solidFill>
                <a:latin typeface="Century Gothic" panose="020B0502020202020204" pitchFamily="34" charset="0"/>
              </a:rPr>
              <a:t>Erfgoedscan op 4 dimensies in erfgoedwaarde</a:t>
            </a:r>
          </a:p>
          <a:p>
            <a:pPr lvl="1">
              <a:lnSpc>
                <a:spcPct val="100000"/>
              </a:lnSpc>
            </a:pPr>
            <a:r>
              <a:rPr lang="nl-BE" sz="1600" b="1" dirty="0">
                <a:solidFill>
                  <a:srgbClr val="764080"/>
                </a:solidFill>
                <a:latin typeface="Century Gothic" panose="020B0502020202020204" pitchFamily="34" charset="0"/>
              </a:rPr>
              <a:t>Juridisch: </a:t>
            </a:r>
            <a:r>
              <a:rPr lang="nl-BE" sz="1600" dirty="0">
                <a:solidFill>
                  <a:srgbClr val="764080"/>
                </a:solidFill>
                <a:latin typeface="Century Gothic" panose="020B0502020202020204" pitchFamily="34" charset="0"/>
              </a:rPr>
              <a:t>het beschermingsstatuut</a:t>
            </a:r>
          </a:p>
          <a:p>
            <a:pPr lvl="1">
              <a:lnSpc>
                <a:spcPct val="100000"/>
              </a:lnSpc>
            </a:pPr>
            <a:r>
              <a:rPr lang="nl-BE" sz="1600" b="1" dirty="0">
                <a:solidFill>
                  <a:srgbClr val="764080"/>
                </a:solidFill>
                <a:latin typeface="Century Gothic" panose="020B0502020202020204" pitchFamily="34" charset="0"/>
              </a:rPr>
              <a:t>Onroerend: </a:t>
            </a:r>
            <a:r>
              <a:rPr lang="nl-BE" sz="1600" dirty="0">
                <a:solidFill>
                  <a:srgbClr val="764080"/>
                </a:solidFill>
                <a:latin typeface="Century Gothic" panose="020B0502020202020204" pitchFamily="34" charset="0"/>
              </a:rPr>
              <a:t>de architectuur en het interieur van, en de context rond het gebouw</a:t>
            </a:r>
          </a:p>
          <a:p>
            <a:pPr lvl="1">
              <a:lnSpc>
                <a:spcPct val="100000"/>
              </a:lnSpc>
            </a:pPr>
            <a:r>
              <a:rPr lang="nl-BE" sz="1600" b="1" dirty="0">
                <a:solidFill>
                  <a:srgbClr val="764080"/>
                </a:solidFill>
                <a:latin typeface="Century Gothic" panose="020B0502020202020204" pitchFamily="34" charset="0"/>
              </a:rPr>
              <a:t>Roerend: </a:t>
            </a:r>
            <a:r>
              <a:rPr lang="nl-BE" sz="1600" dirty="0">
                <a:solidFill>
                  <a:srgbClr val="764080"/>
                </a:solidFill>
                <a:latin typeface="Century Gothic" panose="020B0502020202020204" pitchFamily="34" charset="0"/>
              </a:rPr>
              <a:t>het meubilair, de aanwezige kunststukken, etc.</a:t>
            </a:r>
          </a:p>
          <a:p>
            <a:pPr lvl="1">
              <a:lnSpc>
                <a:spcPct val="100000"/>
              </a:lnSpc>
            </a:pPr>
            <a:r>
              <a:rPr lang="nl-BE" sz="1600" b="1" dirty="0">
                <a:solidFill>
                  <a:srgbClr val="764080"/>
                </a:solidFill>
                <a:latin typeface="Century Gothic" panose="020B0502020202020204" pitchFamily="34" charset="0"/>
              </a:rPr>
              <a:t>Immaterieel: </a:t>
            </a:r>
            <a:r>
              <a:rPr lang="nl-BE" sz="1600" dirty="0">
                <a:solidFill>
                  <a:srgbClr val="764080"/>
                </a:solidFill>
                <a:latin typeface="Century Gothic" panose="020B0502020202020204" pitchFamily="34" charset="0"/>
              </a:rPr>
              <a:t>tradities, gebruiken, etc. verbonden met het gebouw</a:t>
            </a:r>
          </a:p>
          <a:p>
            <a:pPr>
              <a:lnSpc>
                <a:spcPct val="100000"/>
              </a:lnSpc>
            </a:pPr>
            <a:r>
              <a:rPr lang="nl-BE" sz="2000" b="1" dirty="0">
                <a:solidFill>
                  <a:srgbClr val="764080"/>
                </a:solidFill>
                <a:latin typeface="Century Gothic" panose="020B0502020202020204" pitchFamily="34" charset="0"/>
              </a:rPr>
              <a:t>Het huidige statuut:</a:t>
            </a:r>
            <a:r>
              <a:rPr lang="nl-BE" sz="2000" dirty="0">
                <a:solidFill>
                  <a:srgbClr val="764080"/>
                </a:solidFill>
                <a:latin typeface="Century Gothic" panose="020B0502020202020204" pitchFamily="34" charset="0"/>
              </a:rPr>
              <a:t> https://www.onroerenderfgoed.be/</a:t>
            </a:r>
            <a:br>
              <a:rPr lang="nl-BE" sz="2000" dirty="0">
                <a:solidFill>
                  <a:srgbClr val="764080"/>
                </a:solidFill>
                <a:latin typeface="Century Gothic" panose="020B0502020202020204" pitchFamily="34" charset="0"/>
              </a:rPr>
            </a:br>
            <a:r>
              <a:rPr lang="nl-BE" sz="2000" dirty="0">
                <a:solidFill>
                  <a:srgbClr val="764080"/>
                </a:solidFill>
                <a:latin typeface="Century Gothic" panose="020B0502020202020204" pitchFamily="34" charset="0"/>
              </a:rPr>
              <a:t>het-erfgoedstatuut-opzoeken. </a:t>
            </a:r>
          </a:p>
          <a:p>
            <a:pPr>
              <a:lnSpc>
                <a:spcPct val="100000"/>
              </a:lnSpc>
            </a:pPr>
            <a:r>
              <a:rPr lang="nl-BE" sz="2000" b="1" dirty="0">
                <a:solidFill>
                  <a:srgbClr val="764080"/>
                </a:solidFill>
                <a:latin typeface="Century Gothic" panose="020B0502020202020204" pitchFamily="34" charset="0"/>
              </a:rPr>
              <a:t>Beschermde kerken:  </a:t>
            </a:r>
            <a:r>
              <a:rPr lang="nl-BE" sz="2000" dirty="0">
                <a:solidFill>
                  <a:srgbClr val="764080"/>
                </a:solidFill>
                <a:latin typeface="Century Gothic" panose="020B0502020202020204" pitchFamily="34" charset="0"/>
              </a:rPr>
              <a:t>raadpleeg de erfgoedconsulent van het agentschap Onroerend Erfgoed </a:t>
            </a:r>
          </a:p>
          <a:p>
            <a:pPr>
              <a:lnSpc>
                <a:spcPct val="100000"/>
              </a:lnSpc>
            </a:pPr>
            <a:r>
              <a:rPr lang="nl-BE" sz="2000" b="1" dirty="0">
                <a:solidFill>
                  <a:srgbClr val="764080"/>
                </a:solidFill>
                <a:latin typeface="Century Gothic" panose="020B0502020202020204" pitchFamily="34" charset="0"/>
              </a:rPr>
              <a:t>Niet beschermd is:  </a:t>
            </a:r>
            <a:r>
              <a:rPr lang="nl-BE" sz="2000" dirty="0">
                <a:solidFill>
                  <a:srgbClr val="764080"/>
                </a:solidFill>
                <a:latin typeface="Century Gothic" panose="020B0502020202020204" pitchFamily="34" charset="0"/>
              </a:rPr>
              <a:t>neem  contact op met de IOED, PARCUM of een andere instantie met expertise (bv. een bouwhistoricus). </a:t>
            </a:r>
          </a:p>
        </p:txBody>
      </p:sp>
      <p:sp>
        <p:nvSpPr>
          <p:cNvPr id="13" name="Titel 1">
            <a:extLst>
              <a:ext uri="{FF2B5EF4-FFF2-40B4-BE49-F238E27FC236}">
                <a16:creationId xmlns:a16="http://schemas.microsoft.com/office/drawing/2014/main" id="{84A57000-EF4F-19CA-B152-F681DCD85E5C}"/>
              </a:ext>
            </a:extLst>
          </p:cNvPr>
          <p:cNvSpPr txBox="1">
            <a:spLocks noGrp="1" noRot="1" noMove="1" noResize="1" noEditPoints="1" noAdjustHandles="1" noChangeArrowheads="1" noChangeShapeType="1"/>
          </p:cNvSpPr>
          <p:nvPr/>
        </p:nvSpPr>
        <p:spPr>
          <a:xfrm>
            <a:off x="152557" y="723742"/>
            <a:ext cx="3349096"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1400" b="1">
                <a:solidFill>
                  <a:srgbClr val="8D4D96"/>
                </a:solidFill>
                <a:latin typeface="Century Gothic" panose="020B0502020202020204" pitchFamily="34" charset="0"/>
                <a:cs typeface="Cordia New" panose="020B0304020202020204" pitchFamily="34" charset="-34"/>
              </a:rPr>
              <a:t>Werksessie </a:t>
            </a:r>
            <a:endParaRPr lang="nl-BE" sz="1800">
              <a:solidFill>
                <a:srgbClr val="8D4D96"/>
              </a:solidFill>
              <a:latin typeface="Century Gothic" panose="020B0502020202020204" pitchFamily="34" charset="0"/>
              <a:cs typeface="Cordia New" panose="020B0304020202020204" pitchFamily="34" charset="-34"/>
            </a:endParaRPr>
          </a:p>
        </p:txBody>
      </p:sp>
      <p:sp>
        <p:nvSpPr>
          <p:cNvPr id="2" name="Titel 1">
            <a:extLst>
              <a:ext uri="{FF2B5EF4-FFF2-40B4-BE49-F238E27FC236}">
                <a16:creationId xmlns:a16="http://schemas.microsoft.com/office/drawing/2014/main" id="{62F5A92C-AA26-D63A-7ECD-018BDC4B6EC9}"/>
              </a:ext>
            </a:extLst>
          </p:cNvPr>
          <p:cNvSpPr txBox="1">
            <a:spLocks noGrp="1" noRot="1" noMove="1" noResize="1" noEditPoints="1" noAdjustHandles="1" noChangeArrowheads="1" noChangeShapeType="1"/>
          </p:cNvSpPr>
          <p:nvPr/>
        </p:nvSpPr>
        <p:spPr>
          <a:xfrm>
            <a:off x="136228" y="66330"/>
            <a:ext cx="6774238"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dirty="0">
                <a:solidFill>
                  <a:srgbClr val="8D4D96"/>
                </a:solidFill>
                <a:latin typeface="Century Gothic" panose="020B0502020202020204" pitchFamily="34" charset="0"/>
                <a:cs typeface="Cordia New" panose="020B0304020202020204" pitchFamily="34" charset="-34"/>
              </a:rPr>
              <a:t>Erfgoedwaarden</a:t>
            </a:r>
          </a:p>
        </p:txBody>
      </p:sp>
      <p:sp>
        <p:nvSpPr>
          <p:cNvPr id="5" name="Tijdelijke aanduiding voor inhoud 2">
            <a:extLst>
              <a:ext uri="{FF2B5EF4-FFF2-40B4-BE49-F238E27FC236}">
                <a16:creationId xmlns:a16="http://schemas.microsoft.com/office/drawing/2014/main" id="{3FC1392D-55CD-D704-2B5D-4E2BEF6E876A}"/>
              </a:ext>
            </a:extLst>
          </p:cNvPr>
          <p:cNvSpPr txBox="1">
            <a:spLocks noGrp="1" noRot="1" noMove="1" noResize="1" noEditPoints="1" noAdjustHandles="1" noChangeArrowheads="1" noChangeShapeType="1"/>
          </p:cNvSpPr>
          <p:nvPr/>
        </p:nvSpPr>
        <p:spPr>
          <a:xfrm>
            <a:off x="2211572" y="1381154"/>
            <a:ext cx="9773599" cy="9143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nl-BE" sz="3600" b="1" dirty="0">
                <a:solidFill>
                  <a:srgbClr val="8D4D96"/>
                </a:solidFill>
                <a:latin typeface="Century Gothic" panose="020B0502020202020204" pitchFamily="34" charset="0"/>
              </a:rPr>
              <a:t>Erfgoedscan</a:t>
            </a:r>
            <a:endParaRPr lang="nl-BE" sz="3600" b="1" u="none" strike="noStrike" dirty="0">
              <a:solidFill>
                <a:srgbClr val="8D4D96"/>
              </a:solidFill>
              <a:effectLst/>
              <a:latin typeface="Century Gothic" panose="020B0502020202020204" pitchFamily="34" charset="0"/>
            </a:endParaRPr>
          </a:p>
        </p:txBody>
      </p:sp>
    </p:spTree>
    <p:extLst>
      <p:ext uri="{BB962C8B-B14F-4D97-AF65-F5344CB8AC3E}">
        <p14:creationId xmlns:p14="http://schemas.microsoft.com/office/powerpoint/2010/main" val="2539953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7241BAF3-1813-395E-C2D4-7F20A0FDDB02}"/>
              </a:ext>
            </a:extLst>
          </p:cNvPr>
          <p:cNvSpPr>
            <a:spLocks noGrp="1" noRot="1" noMove="1" noResize="1" noEditPoints="1" noAdjustHandles="1" noChangeArrowheads="1" noChangeShapeType="1"/>
          </p:cNvSpPr>
          <p:nvPr/>
        </p:nvSpPr>
        <p:spPr>
          <a:xfrm>
            <a:off x="0" y="1337821"/>
            <a:ext cx="12192001" cy="4478779"/>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13" name="Titel 1">
            <a:extLst>
              <a:ext uri="{FF2B5EF4-FFF2-40B4-BE49-F238E27FC236}">
                <a16:creationId xmlns:a16="http://schemas.microsoft.com/office/drawing/2014/main" id="{84A57000-EF4F-19CA-B152-F681DCD85E5C}"/>
              </a:ext>
            </a:extLst>
          </p:cNvPr>
          <p:cNvSpPr txBox="1">
            <a:spLocks noGrp="1" noRot="1" noMove="1" noResize="1" noEditPoints="1" noAdjustHandles="1" noChangeArrowheads="1" noChangeShapeType="1"/>
          </p:cNvSpPr>
          <p:nvPr/>
        </p:nvSpPr>
        <p:spPr>
          <a:xfrm>
            <a:off x="152557" y="723742"/>
            <a:ext cx="3349096"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1400" b="1">
                <a:solidFill>
                  <a:srgbClr val="8D4D96"/>
                </a:solidFill>
                <a:latin typeface="Century Gothic" panose="020B0502020202020204" pitchFamily="34" charset="0"/>
                <a:cs typeface="Cordia New" panose="020B0304020202020204" pitchFamily="34" charset="-34"/>
              </a:rPr>
              <a:t>Werksessie </a:t>
            </a:r>
            <a:endParaRPr lang="nl-BE" sz="1800">
              <a:solidFill>
                <a:srgbClr val="8D4D96"/>
              </a:solidFill>
              <a:latin typeface="Century Gothic" panose="020B0502020202020204" pitchFamily="34" charset="0"/>
              <a:cs typeface="Cordia New" panose="020B0304020202020204" pitchFamily="34" charset="-34"/>
            </a:endParaRPr>
          </a:p>
        </p:txBody>
      </p:sp>
      <p:sp>
        <p:nvSpPr>
          <p:cNvPr id="2" name="Titel 1">
            <a:extLst>
              <a:ext uri="{FF2B5EF4-FFF2-40B4-BE49-F238E27FC236}">
                <a16:creationId xmlns:a16="http://schemas.microsoft.com/office/drawing/2014/main" id="{62F5A92C-AA26-D63A-7ECD-018BDC4B6EC9}"/>
              </a:ext>
            </a:extLst>
          </p:cNvPr>
          <p:cNvSpPr txBox="1">
            <a:spLocks noGrp="1" noRot="1" noMove="1" noResize="1" noEditPoints="1" noAdjustHandles="1" noChangeArrowheads="1" noChangeShapeType="1"/>
          </p:cNvSpPr>
          <p:nvPr/>
        </p:nvSpPr>
        <p:spPr>
          <a:xfrm>
            <a:off x="136228" y="66330"/>
            <a:ext cx="6774238"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a:solidFill>
                  <a:srgbClr val="8D4D96"/>
                </a:solidFill>
                <a:latin typeface="Century Gothic" panose="020B0502020202020204" pitchFamily="34" charset="0"/>
                <a:cs typeface="Cordia New" panose="020B0304020202020204" pitchFamily="34" charset="-34"/>
              </a:rPr>
              <a:t>Erfgoedwaarden</a:t>
            </a:r>
          </a:p>
        </p:txBody>
      </p:sp>
      <p:pic>
        <p:nvPicPr>
          <p:cNvPr id="7" name="Afbeelding 6" descr="Afbeelding met kaart, tekst, atlas&#10;&#10;Automatisch gegenereerde beschrijving">
            <a:extLst>
              <a:ext uri="{FF2B5EF4-FFF2-40B4-BE49-F238E27FC236}">
                <a16:creationId xmlns:a16="http://schemas.microsoft.com/office/drawing/2014/main" id="{848F697C-5721-9174-51CE-B913F4A208A8}"/>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p:blipFill>
        <p:spPr>
          <a:xfrm>
            <a:off x="6040022" y="1700226"/>
            <a:ext cx="5135978" cy="3495647"/>
          </a:xfrm>
          <a:prstGeom prst="rect">
            <a:avLst/>
          </a:prstGeom>
        </p:spPr>
      </p:pic>
      <p:pic>
        <p:nvPicPr>
          <p:cNvPr id="9" name="Afbeelding 8" descr="Afbeelding met tekst, schermopname, Website, Webpagina&#10;&#10;Automatisch gegenereerde beschrijving">
            <a:extLst>
              <a:ext uri="{FF2B5EF4-FFF2-40B4-BE49-F238E27FC236}">
                <a16:creationId xmlns:a16="http://schemas.microsoft.com/office/drawing/2014/main" id="{FFAB1406-62A7-53ED-8415-CE49C1408390}"/>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539155" y="1700226"/>
            <a:ext cx="5116046" cy="3457547"/>
          </a:xfrm>
          <a:prstGeom prst="rect">
            <a:avLst/>
          </a:prstGeom>
        </p:spPr>
      </p:pic>
      <p:sp>
        <p:nvSpPr>
          <p:cNvPr id="12" name="Tekstvak 11">
            <a:extLst>
              <a:ext uri="{FF2B5EF4-FFF2-40B4-BE49-F238E27FC236}">
                <a16:creationId xmlns:a16="http://schemas.microsoft.com/office/drawing/2014/main" id="{A1E2234D-1CE5-ADE2-D867-FAD09EB1E2C1}"/>
              </a:ext>
            </a:extLst>
          </p:cNvPr>
          <p:cNvSpPr txBox="1">
            <a:spLocks noGrp="1" noRot="1" noMove="1" noResize="1" noEditPoints="1" noAdjustHandles="1" noChangeArrowheads="1" noChangeShapeType="1"/>
          </p:cNvSpPr>
          <p:nvPr/>
        </p:nvSpPr>
        <p:spPr>
          <a:xfrm>
            <a:off x="539155" y="5269054"/>
            <a:ext cx="6096000" cy="261610"/>
          </a:xfrm>
          <a:prstGeom prst="rect">
            <a:avLst/>
          </a:prstGeom>
          <a:noFill/>
        </p:spPr>
        <p:txBody>
          <a:bodyPr wrap="square">
            <a:spAutoFit/>
          </a:bodyPr>
          <a:lstStyle/>
          <a:p>
            <a:r>
              <a:rPr lang="nl-BE" sz="1050">
                <a:solidFill>
                  <a:srgbClr val="111111"/>
                </a:solidFill>
                <a:effectLst/>
                <a:latin typeface="Century Gothic" panose="020B0502020202020204" pitchFamily="34" charset="0"/>
              </a:rPr>
              <a:t>Geoportaal  via het agentschap Onroerend Erfgoed</a:t>
            </a:r>
          </a:p>
        </p:txBody>
      </p:sp>
    </p:spTree>
    <p:extLst>
      <p:ext uri="{BB962C8B-B14F-4D97-AF65-F5344CB8AC3E}">
        <p14:creationId xmlns:p14="http://schemas.microsoft.com/office/powerpoint/2010/main" val="3943554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a:off x="3214690" y="344588"/>
            <a:ext cx="8627540" cy="6168824"/>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0060807" y="173240"/>
            <a:ext cx="1959744" cy="2050905"/>
          </a:xfrm>
          <a:prstGeom prst="rect">
            <a:avLst/>
          </a:prstGeom>
          <a:noFill/>
          <a:ln w="28575">
            <a:solidFill>
              <a:srgbClr val="764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29" name="Rechthoek 28">
            <a:extLst>
              <a:ext uri="{FF2B5EF4-FFF2-40B4-BE49-F238E27FC236}">
                <a16:creationId xmlns:a16="http://schemas.microsoft.com/office/drawing/2014/main" id="{34CC6061-E4EE-FBFE-BC78-3E664A9EB4DB}"/>
              </a:ext>
            </a:extLst>
          </p:cNvPr>
          <p:cNvSpPr>
            <a:spLocks noGrp="1" noRot="1" noMove="1" noResize="1" noEditPoints="1" noAdjustHandles="1" noChangeArrowheads="1" noChangeShapeType="1"/>
          </p:cNvSpPr>
          <p:nvPr/>
        </p:nvSpPr>
        <p:spPr>
          <a:xfrm>
            <a:off x="10054174" y="4635644"/>
            <a:ext cx="1966377" cy="2050905"/>
          </a:xfrm>
          <a:prstGeom prst="rect">
            <a:avLst/>
          </a:prstGeom>
          <a:noFill/>
          <a:ln w="28575">
            <a:solidFill>
              <a:srgbClr val="764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30" name="Rechthoek 29">
            <a:extLst>
              <a:ext uri="{FF2B5EF4-FFF2-40B4-BE49-F238E27FC236}">
                <a16:creationId xmlns:a16="http://schemas.microsoft.com/office/drawing/2014/main" id="{351CF9DC-7D32-EE83-D6A7-730BA604B21E}"/>
              </a:ext>
            </a:extLst>
          </p:cNvPr>
          <p:cNvSpPr>
            <a:spLocks noGrp="1" noRot="1" noMove="1" noResize="1" noEditPoints="1" noAdjustHandles="1" noChangeArrowheads="1" noChangeShapeType="1"/>
          </p:cNvSpPr>
          <p:nvPr/>
        </p:nvSpPr>
        <p:spPr>
          <a:xfrm>
            <a:off x="10060807" y="2404442"/>
            <a:ext cx="1959744" cy="2050905"/>
          </a:xfrm>
          <a:prstGeom prst="rect">
            <a:avLst/>
          </a:prstGeom>
          <a:noFill/>
          <a:ln w="28575">
            <a:solidFill>
              <a:srgbClr val="764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31" name="Titel 1">
            <a:extLst>
              <a:ext uri="{FF2B5EF4-FFF2-40B4-BE49-F238E27FC236}">
                <a16:creationId xmlns:a16="http://schemas.microsoft.com/office/drawing/2014/main" id="{22D3D9A4-C9C1-FA1A-E271-FA28475ACF29}"/>
              </a:ext>
            </a:extLst>
          </p:cNvPr>
          <p:cNvSpPr txBox="1">
            <a:spLocks noGrp="1" noRot="1" noMove="1" noResize="1" noEditPoints="1" noAdjustHandles="1" noChangeArrowheads="1" noChangeShapeType="1"/>
          </p:cNvSpPr>
          <p:nvPr/>
        </p:nvSpPr>
        <p:spPr>
          <a:xfrm>
            <a:off x="7491" y="934395"/>
            <a:ext cx="3214689" cy="736374"/>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BE" sz="3200" dirty="0">
                <a:solidFill>
                  <a:srgbClr val="B05CC0"/>
                </a:solidFill>
                <a:latin typeface="Century Gothic" panose="020B0502020202020204" pitchFamily="34" charset="0"/>
                <a:cs typeface="Cordia New" panose="020B0304020202020204" pitchFamily="34" charset="-34"/>
              </a:rPr>
              <a:t>Juridisch beschermings</a:t>
            </a:r>
            <a:br>
              <a:rPr lang="nl-BE" sz="3200" dirty="0">
                <a:solidFill>
                  <a:srgbClr val="B05CC0"/>
                </a:solidFill>
                <a:latin typeface="Century Gothic" panose="020B0502020202020204" pitchFamily="34" charset="0"/>
                <a:cs typeface="Cordia New" panose="020B0304020202020204" pitchFamily="34" charset="-34"/>
              </a:rPr>
            </a:br>
            <a:r>
              <a:rPr lang="nl-BE" sz="3200" dirty="0">
                <a:solidFill>
                  <a:srgbClr val="B05CC0"/>
                </a:solidFill>
                <a:latin typeface="Century Gothic" panose="020B0502020202020204" pitchFamily="34" charset="0"/>
                <a:cs typeface="Cordia New" panose="020B0304020202020204" pitchFamily="34" charset="-34"/>
              </a:rPr>
              <a:t>statuut</a:t>
            </a:r>
            <a:br>
              <a:rPr lang="nl-BE" sz="3200" dirty="0">
                <a:solidFill>
                  <a:srgbClr val="B05CC0"/>
                </a:solidFill>
                <a:latin typeface="Century Gothic" panose="020B0502020202020204" pitchFamily="34" charset="0"/>
                <a:cs typeface="Cordia New" panose="020B0304020202020204" pitchFamily="34" charset="-34"/>
              </a:rPr>
            </a:br>
            <a:endParaRPr lang="nl-BE" sz="3200" dirty="0">
              <a:solidFill>
                <a:srgbClr val="B05CC0"/>
              </a:solidFill>
              <a:latin typeface="Century Gothic" panose="020B0502020202020204" pitchFamily="34" charset="0"/>
              <a:cs typeface="Cordia New" panose="020B0304020202020204" pitchFamily="34" charset="-34"/>
            </a:endParaRPr>
          </a:p>
        </p:txBody>
      </p:sp>
      <p:sp>
        <p:nvSpPr>
          <p:cNvPr id="32" name="Titel 1">
            <a:extLst>
              <a:ext uri="{FF2B5EF4-FFF2-40B4-BE49-F238E27FC236}">
                <a16:creationId xmlns:a16="http://schemas.microsoft.com/office/drawing/2014/main" id="{4925ECBC-DE04-9765-48D5-27B946CADA0F}"/>
              </a:ext>
            </a:extLst>
          </p:cNvPr>
          <p:cNvSpPr txBox="1">
            <a:spLocks noGrp="1" noRot="1" noMove="1" noResize="1" noEditPoints="1" noAdjustHandles="1" noChangeArrowheads="1" noChangeShapeType="1"/>
          </p:cNvSpPr>
          <p:nvPr/>
        </p:nvSpPr>
        <p:spPr>
          <a:xfrm>
            <a:off x="85724" y="3253170"/>
            <a:ext cx="3058222" cy="749225"/>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BE" sz="3200">
                <a:solidFill>
                  <a:srgbClr val="B05CC0"/>
                </a:solidFill>
                <a:latin typeface="Century Gothic" panose="020B0502020202020204" pitchFamily="34" charset="0"/>
              </a:rPr>
              <a:t>Onroerend erfgoed </a:t>
            </a:r>
            <a:r>
              <a:rPr lang="nl-BE" sz="3200" i="1">
                <a:solidFill>
                  <a:srgbClr val="B05CC0"/>
                </a:solidFill>
                <a:latin typeface="Century Gothic" panose="020B0502020202020204" pitchFamily="34" charset="0"/>
              </a:rPr>
              <a:t>architectuur</a:t>
            </a:r>
          </a:p>
          <a:p>
            <a:pPr algn="ctr">
              <a:lnSpc>
                <a:spcPct val="100000"/>
              </a:lnSpc>
            </a:pPr>
            <a:endParaRPr lang="nl-BE" sz="3200">
              <a:solidFill>
                <a:srgbClr val="B05CC0"/>
              </a:solidFill>
              <a:latin typeface="Century Gothic" panose="020B0502020202020204" pitchFamily="34" charset="0"/>
              <a:cs typeface="Cordia New" panose="020B0304020202020204" pitchFamily="34" charset="-34"/>
            </a:endParaRPr>
          </a:p>
        </p:txBody>
      </p:sp>
      <p:sp>
        <p:nvSpPr>
          <p:cNvPr id="33" name="Tekstvak 32">
            <a:extLst>
              <a:ext uri="{FF2B5EF4-FFF2-40B4-BE49-F238E27FC236}">
                <a16:creationId xmlns:a16="http://schemas.microsoft.com/office/drawing/2014/main" id="{3DB22C56-D615-6CEC-582C-F66077B11920}"/>
              </a:ext>
            </a:extLst>
          </p:cNvPr>
          <p:cNvSpPr txBox="1"/>
          <p:nvPr/>
        </p:nvSpPr>
        <p:spPr>
          <a:xfrm>
            <a:off x="10126556" y="419538"/>
            <a:ext cx="1884394" cy="175432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180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Geen </a:t>
            </a:r>
          </a:p>
          <a:p>
            <a:pPr marL="285750" lvl="0" indent="-285750" algn="l">
              <a:buFont typeface="Wingdings" pitchFamily="2" charset="2"/>
              <a:buChar char="q"/>
              <a:tabLst>
                <a:tab pos="228600" algn="l"/>
              </a:tabLst>
            </a:pPr>
            <a:r>
              <a:rPr lang="nl-NL">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Laag </a:t>
            </a:r>
          </a:p>
          <a:p>
            <a:pPr marL="285750" lvl="0" indent="-285750" algn="l">
              <a:buFont typeface="Wingdings" pitchFamily="2" charset="2"/>
              <a:buChar char="q"/>
              <a:tabLst>
                <a:tab pos="228600" algn="l"/>
              </a:tabLst>
            </a:pPr>
            <a:r>
              <a:rPr lang="nl-NL">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G</a:t>
            </a:r>
            <a:r>
              <a:rPr lang="nl-NL" sz="180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emiddeld</a:t>
            </a:r>
          </a:p>
          <a:p>
            <a:pPr marL="285750" lvl="0" indent="-285750" algn="l">
              <a:buFont typeface="Wingdings" pitchFamily="2" charset="2"/>
              <a:buChar char="q"/>
              <a:tabLst>
                <a:tab pos="228600" algn="l"/>
              </a:tabLst>
            </a:pPr>
            <a:r>
              <a:rPr lang="nl-NL" sz="180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Hoog </a:t>
            </a:r>
          </a:p>
          <a:p>
            <a:pPr marL="285750" lvl="0" indent="-285750" algn="l">
              <a:buFont typeface="Wingdings" pitchFamily="2" charset="2"/>
              <a:buChar char="q"/>
              <a:tabLst>
                <a:tab pos="228600" algn="l"/>
              </a:tabLst>
            </a:pPr>
            <a:r>
              <a:rPr lang="nl-NL">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Zeer hoog</a:t>
            </a:r>
          </a:p>
          <a:p>
            <a:pPr marL="285750" lvl="0" indent="-285750" algn="l">
              <a:buFont typeface="Wingdings" pitchFamily="2" charset="2"/>
              <a:buChar char="q"/>
              <a:tabLst>
                <a:tab pos="228600" algn="l"/>
              </a:tabLst>
            </a:pPr>
            <a:r>
              <a:rPr lang="nl-NL">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Uitzonderlijk </a:t>
            </a:r>
            <a:endParaRPr lang="nl-BE" sz="180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34" name="Tekstvak 33">
            <a:extLst>
              <a:ext uri="{FF2B5EF4-FFF2-40B4-BE49-F238E27FC236}">
                <a16:creationId xmlns:a16="http://schemas.microsoft.com/office/drawing/2014/main" id="{17071D36-B49B-E2F6-BC72-85A00FF22861}"/>
              </a:ext>
            </a:extLst>
          </p:cNvPr>
          <p:cNvSpPr txBox="1"/>
          <p:nvPr/>
        </p:nvSpPr>
        <p:spPr>
          <a:xfrm>
            <a:off x="10126556" y="2573697"/>
            <a:ext cx="1786418" cy="175432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180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Geen </a:t>
            </a:r>
          </a:p>
          <a:p>
            <a:pPr marL="285750" lvl="0" indent="-285750" algn="l">
              <a:buFont typeface="Wingdings" pitchFamily="2" charset="2"/>
              <a:buChar char="q"/>
              <a:tabLst>
                <a:tab pos="228600" algn="l"/>
              </a:tabLst>
            </a:pPr>
            <a:r>
              <a:rPr lang="nl-NL">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Laag </a:t>
            </a:r>
          </a:p>
          <a:p>
            <a:pPr marL="285750" lvl="0" indent="-285750" algn="l">
              <a:buFont typeface="Wingdings" pitchFamily="2" charset="2"/>
              <a:buChar char="q"/>
              <a:tabLst>
                <a:tab pos="228600" algn="l"/>
              </a:tabLst>
            </a:pPr>
            <a:r>
              <a:rPr lang="nl-NL">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G</a:t>
            </a:r>
            <a:r>
              <a:rPr lang="nl-NL" sz="180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emiddeld</a:t>
            </a:r>
          </a:p>
          <a:p>
            <a:pPr marL="285750" lvl="0" indent="-285750" algn="l">
              <a:buFont typeface="Wingdings" pitchFamily="2" charset="2"/>
              <a:buChar char="q"/>
              <a:tabLst>
                <a:tab pos="228600" algn="l"/>
              </a:tabLst>
            </a:pPr>
            <a:r>
              <a:rPr lang="nl-NL" sz="180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Hoog </a:t>
            </a:r>
          </a:p>
          <a:p>
            <a:pPr marL="285750" lvl="0" indent="-285750" algn="l">
              <a:buFont typeface="Wingdings" pitchFamily="2" charset="2"/>
              <a:buChar char="q"/>
              <a:tabLst>
                <a:tab pos="228600" algn="l"/>
              </a:tabLst>
            </a:pPr>
            <a:r>
              <a:rPr lang="nl-NL">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Zeer hoog</a:t>
            </a:r>
          </a:p>
          <a:p>
            <a:pPr marL="285750" lvl="0" indent="-285750" algn="l">
              <a:buFont typeface="Wingdings" pitchFamily="2" charset="2"/>
              <a:buChar char="q"/>
              <a:tabLst>
                <a:tab pos="228600" algn="l"/>
              </a:tabLst>
            </a:pPr>
            <a:r>
              <a:rPr lang="nl-NL">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Uitzonderlijk </a:t>
            </a:r>
            <a:endParaRPr lang="nl-BE" sz="180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35" name="Tekstvak 34">
            <a:extLst>
              <a:ext uri="{FF2B5EF4-FFF2-40B4-BE49-F238E27FC236}">
                <a16:creationId xmlns:a16="http://schemas.microsoft.com/office/drawing/2014/main" id="{801FAD38-5724-8972-8602-811A9C6C0BCC}"/>
              </a:ext>
            </a:extLst>
          </p:cNvPr>
          <p:cNvSpPr txBox="1"/>
          <p:nvPr/>
        </p:nvSpPr>
        <p:spPr>
          <a:xfrm>
            <a:off x="10126556" y="4707143"/>
            <a:ext cx="1837896" cy="175432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180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Geen </a:t>
            </a:r>
          </a:p>
          <a:p>
            <a:pPr marL="285750" lvl="0" indent="-285750" algn="l">
              <a:buFont typeface="Wingdings" pitchFamily="2" charset="2"/>
              <a:buChar char="q"/>
              <a:tabLst>
                <a:tab pos="228600" algn="l"/>
              </a:tabLst>
            </a:pPr>
            <a:r>
              <a:rPr lang="nl-NL">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Laag </a:t>
            </a:r>
          </a:p>
          <a:p>
            <a:pPr marL="285750" lvl="0" indent="-285750" algn="l">
              <a:buFont typeface="Wingdings" pitchFamily="2" charset="2"/>
              <a:buChar char="q"/>
              <a:tabLst>
                <a:tab pos="228600" algn="l"/>
              </a:tabLst>
            </a:pPr>
            <a:r>
              <a:rPr lang="nl-NL">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G</a:t>
            </a:r>
            <a:r>
              <a:rPr lang="nl-NL" sz="180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emiddeld</a:t>
            </a:r>
          </a:p>
          <a:p>
            <a:pPr marL="285750" lvl="0" indent="-285750" algn="l">
              <a:buFont typeface="Wingdings" pitchFamily="2" charset="2"/>
              <a:buChar char="q"/>
              <a:tabLst>
                <a:tab pos="228600" algn="l"/>
              </a:tabLst>
            </a:pPr>
            <a:r>
              <a:rPr lang="nl-NL" sz="180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Hoog </a:t>
            </a:r>
          </a:p>
          <a:p>
            <a:pPr marL="285750" lvl="0" indent="-285750" algn="l">
              <a:buFont typeface="Wingdings" pitchFamily="2" charset="2"/>
              <a:buChar char="q"/>
              <a:tabLst>
                <a:tab pos="228600" algn="l"/>
              </a:tabLst>
            </a:pPr>
            <a:r>
              <a:rPr lang="nl-NL">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Zeer hoog</a:t>
            </a:r>
          </a:p>
          <a:p>
            <a:pPr marL="285750" lvl="0" indent="-285750" algn="l">
              <a:buFont typeface="Wingdings" pitchFamily="2" charset="2"/>
              <a:buChar char="q"/>
              <a:tabLst>
                <a:tab pos="228600" algn="l"/>
              </a:tabLst>
            </a:pPr>
            <a:r>
              <a:rPr lang="nl-NL">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Uitzonderlijk </a:t>
            </a:r>
            <a:endParaRPr lang="nl-BE" sz="180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36" name="Titel 1">
            <a:extLst>
              <a:ext uri="{FF2B5EF4-FFF2-40B4-BE49-F238E27FC236}">
                <a16:creationId xmlns:a16="http://schemas.microsoft.com/office/drawing/2014/main" id="{61BAB951-7C6C-E37D-7174-6B4192120669}"/>
              </a:ext>
            </a:extLst>
          </p:cNvPr>
          <p:cNvSpPr txBox="1">
            <a:spLocks noGrp="1" noRot="1" noMove="1" noResize="1" noEditPoints="1" noAdjustHandles="1" noChangeArrowheads="1" noChangeShapeType="1"/>
          </p:cNvSpPr>
          <p:nvPr/>
        </p:nvSpPr>
        <p:spPr>
          <a:xfrm>
            <a:off x="227548" y="5411459"/>
            <a:ext cx="2774575" cy="749225"/>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BE" sz="3200">
                <a:solidFill>
                  <a:srgbClr val="B05CC0"/>
                </a:solidFill>
                <a:latin typeface="Century Gothic" panose="020B0502020202020204" pitchFamily="34" charset="0"/>
              </a:rPr>
              <a:t>Onroerend erfgoed </a:t>
            </a:r>
            <a:r>
              <a:rPr lang="nl-BE" sz="3200" i="1">
                <a:solidFill>
                  <a:srgbClr val="B05CC0"/>
                </a:solidFill>
                <a:latin typeface="Century Gothic" panose="020B0502020202020204" pitchFamily="34" charset="0"/>
              </a:rPr>
              <a:t>interieur</a:t>
            </a:r>
          </a:p>
          <a:p>
            <a:pPr algn="ctr">
              <a:lnSpc>
                <a:spcPct val="100000"/>
              </a:lnSpc>
            </a:pPr>
            <a:endParaRPr lang="nl-BE" sz="3200">
              <a:solidFill>
                <a:srgbClr val="B05CC0"/>
              </a:solidFill>
              <a:latin typeface="Century Gothic" panose="020B0502020202020204" pitchFamily="34" charset="0"/>
              <a:cs typeface="Cordia New" panose="020B0304020202020204" pitchFamily="34" charset="-34"/>
            </a:endParaRPr>
          </a:p>
        </p:txBody>
      </p:sp>
      <p:sp>
        <p:nvSpPr>
          <p:cNvPr id="37" name="Tijdelijke aanduiding voor inhoud 2">
            <a:extLst>
              <a:ext uri="{FF2B5EF4-FFF2-40B4-BE49-F238E27FC236}">
                <a16:creationId xmlns:a16="http://schemas.microsoft.com/office/drawing/2014/main" id="{FB58345D-CE19-7D6A-88FB-C0020D793DCD}"/>
              </a:ext>
            </a:extLst>
          </p:cNvPr>
          <p:cNvSpPr txBox="1">
            <a:spLocks noGrp="1" noRot="1" noMove="1" noResize="1" noEditPoints="1" noAdjustHandles="1" noChangeArrowheads="1" noChangeShapeType="1"/>
          </p:cNvSpPr>
          <p:nvPr/>
        </p:nvSpPr>
        <p:spPr>
          <a:xfrm>
            <a:off x="3390900" y="488960"/>
            <a:ext cx="6669907" cy="17543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266700" algn="l"/>
              </a:tabLst>
            </a:pPr>
            <a:r>
              <a:rPr lang="nl-NL" sz="1800" b="1" dirty="0">
                <a:solidFill>
                  <a:srgbClr val="764080"/>
                </a:solidFill>
                <a:latin typeface="Century Gothic" panose="020B0502020202020204" pitchFamily="34" charset="0"/>
              </a:rPr>
              <a:t>Beschermd als monument: uitzonderlijk</a:t>
            </a:r>
            <a:br>
              <a:rPr lang="nl-NL" sz="1800" b="1" dirty="0">
                <a:solidFill>
                  <a:srgbClr val="764080"/>
                </a:solidFill>
                <a:latin typeface="Century Gothic" panose="020B0502020202020204" pitchFamily="34" charset="0"/>
              </a:rPr>
            </a:br>
            <a:r>
              <a:rPr lang="nl-NL" sz="1800" b="1" dirty="0">
                <a:solidFill>
                  <a:srgbClr val="764080"/>
                </a:solidFill>
                <a:latin typeface="Century Gothic" panose="020B0502020202020204" pitchFamily="34" charset="0"/>
              </a:rPr>
              <a:t>Deels beschermd als monument: zeer hoog</a:t>
            </a:r>
            <a:br>
              <a:rPr lang="nl-NL" sz="1800" b="1" dirty="0">
                <a:solidFill>
                  <a:srgbClr val="764080"/>
                </a:solidFill>
                <a:latin typeface="Century Gothic" panose="020B0502020202020204" pitchFamily="34" charset="0"/>
              </a:rPr>
            </a:br>
            <a:r>
              <a:rPr lang="nl-NL" sz="1800" b="1" dirty="0">
                <a:solidFill>
                  <a:srgbClr val="764080"/>
                </a:solidFill>
                <a:latin typeface="Century Gothic" panose="020B0502020202020204" pitchFamily="34" charset="0"/>
              </a:rPr>
              <a:t>Deel van beschermd dorpsgezicht, stadsgezicht of cultuurhistorisch landschap: hoog</a:t>
            </a:r>
            <a:br>
              <a:rPr lang="nl-NL" sz="1800" b="1" dirty="0">
                <a:solidFill>
                  <a:srgbClr val="764080"/>
                </a:solidFill>
                <a:latin typeface="Century Gothic" panose="020B0502020202020204" pitchFamily="34" charset="0"/>
              </a:rPr>
            </a:br>
            <a:r>
              <a:rPr lang="nl-NL" sz="1800" b="1" dirty="0">
                <a:solidFill>
                  <a:srgbClr val="764080"/>
                </a:solidFill>
                <a:latin typeface="Century Gothic" panose="020B0502020202020204" pitchFamily="34" charset="0"/>
              </a:rPr>
              <a:t>Opgenomen in vastgestelde  inventaris: laag - gemiddeld</a:t>
            </a:r>
            <a:br>
              <a:rPr lang="nl-NL" sz="1800" b="1" dirty="0">
                <a:solidFill>
                  <a:srgbClr val="764080"/>
                </a:solidFill>
                <a:latin typeface="Century Gothic" panose="020B0502020202020204" pitchFamily="34" charset="0"/>
              </a:rPr>
            </a:br>
            <a:r>
              <a:rPr lang="nl-NL" sz="1800" b="1" dirty="0">
                <a:solidFill>
                  <a:srgbClr val="764080"/>
                </a:solidFill>
                <a:latin typeface="Century Gothic" panose="020B0502020202020204" pitchFamily="34" charset="0"/>
              </a:rPr>
              <a:t>Geen vermelding: geen</a:t>
            </a:r>
          </a:p>
        </p:txBody>
      </p:sp>
      <p:sp>
        <p:nvSpPr>
          <p:cNvPr id="38" name="Tijdelijke aanduiding voor inhoud 2">
            <a:extLst>
              <a:ext uri="{FF2B5EF4-FFF2-40B4-BE49-F238E27FC236}">
                <a16:creationId xmlns:a16="http://schemas.microsoft.com/office/drawing/2014/main" id="{21D0877D-5E4F-0F1F-CCDA-EB9D2E463F3C}"/>
              </a:ext>
            </a:extLst>
          </p:cNvPr>
          <p:cNvSpPr txBox="1">
            <a:spLocks/>
          </p:cNvSpPr>
          <p:nvPr/>
        </p:nvSpPr>
        <p:spPr>
          <a:xfrm>
            <a:off x="3390900" y="5000447"/>
            <a:ext cx="6669907" cy="15129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266700" algn="l"/>
              </a:tabLst>
            </a:pPr>
            <a:endParaRPr lang="nl-NL" sz="180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39" name="Tijdelijke aanduiding voor inhoud 2">
            <a:extLst>
              <a:ext uri="{FF2B5EF4-FFF2-40B4-BE49-F238E27FC236}">
                <a16:creationId xmlns:a16="http://schemas.microsoft.com/office/drawing/2014/main" id="{98364FF6-1B77-4412-5ED3-413833FBF157}"/>
              </a:ext>
            </a:extLst>
          </p:cNvPr>
          <p:cNvSpPr txBox="1">
            <a:spLocks noGrp="1" noRot="1" noMove="1" noResize="1" noEditPoints="1" noAdjustHandles="1" noChangeArrowheads="1" noChangeShapeType="1"/>
          </p:cNvSpPr>
          <p:nvPr/>
        </p:nvSpPr>
        <p:spPr>
          <a:xfrm>
            <a:off x="3390900" y="2814513"/>
            <a:ext cx="6669907" cy="18022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266700" algn="l"/>
              </a:tabLst>
            </a:pPr>
            <a:r>
              <a:rPr lang="nl-NL" sz="1800" b="1" dirty="0">
                <a:solidFill>
                  <a:srgbClr val="764080"/>
                </a:solidFill>
                <a:latin typeface="Century Gothic" panose="020B0502020202020204" pitchFamily="34" charset="0"/>
              </a:rPr>
              <a:t>Hoe zeldzaam is het gebouw in Vlaanderen? Hoe gaaf zijn het oorspronkelijke ontwerp of de latere interventies vandaag? Is de kerk typerend voor een bepaalde periode, regio of architect? </a:t>
            </a:r>
          </a:p>
        </p:txBody>
      </p:sp>
      <p:sp>
        <p:nvSpPr>
          <p:cNvPr id="2" name="Tijdelijke aanduiding voor inhoud 2">
            <a:extLst>
              <a:ext uri="{FF2B5EF4-FFF2-40B4-BE49-F238E27FC236}">
                <a16:creationId xmlns:a16="http://schemas.microsoft.com/office/drawing/2014/main" id="{FFB5D3CA-4185-6376-DE03-F73637BADBE6}"/>
              </a:ext>
            </a:extLst>
          </p:cNvPr>
          <p:cNvSpPr txBox="1">
            <a:spLocks/>
          </p:cNvSpPr>
          <p:nvPr/>
        </p:nvSpPr>
        <p:spPr>
          <a:xfrm>
            <a:off x="3390900" y="4935413"/>
            <a:ext cx="6669907" cy="18022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266700" algn="l"/>
              </a:tabLst>
            </a:pPr>
            <a:r>
              <a:rPr lang="nl-NL" sz="1800" b="1">
                <a:solidFill>
                  <a:srgbClr val="764080"/>
                </a:solidFill>
                <a:latin typeface="Century Gothic" panose="020B0502020202020204" pitchFamily="34" charset="0"/>
              </a:rPr>
              <a:t>Bevat het interieur bijzondere elementen? Is het interieur nog in oorspronkelijke staat? Is er samenhang tussen de elementen van het interieur en het exterieur van het kerkgebouw?</a:t>
            </a:r>
          </a:p>
          <a:p>
            <a:pPr marL="0" indent="0">
              <a:lnSpc>
                <a:spcPct val="100000"/>
              </a:lnSpc>
              <a:buNone/>
              <a:tabLst>
                <a:tab pos="266700" algn="l"/>
              </a:tabLst>
            </a:pPr>
            <a:endParaRPr lang="nl-NL" sz="180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endParaRPr>
          </a:p>
        </p:txBody>
      </p:sp>
    </p:spTree>
    <p:extLst>
      <p:ext uri="{BB962C8B-B14F-4D97-AF65-F5344CB8AC3E}">
        <p14:creationId xmlns:p14="http://schemas.microsoft.com/office/powerpoint/2010/main" val="236063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hthoek 40">
            <a:extLst>
              <a:ext uri="{FF2B5EF4-FFF2-40B4-BE49-F238E27FC236}">
                <a16:creationId xmlns:a16="http://schemas.microsoft.com/office/drawing/2014/main" id="{BAC509BF-D058-3A8E-1560-49733A5A0331}"/>
              </a:ext>
            </a:extLst>
          </p:cNvPr>
          <p:cNvSpPr>
            <a:spLocks noGrp="1" noRot="1" noMove="1" noResize="1" noEditPoints="1" noAdjustHandles="1" noChangeArrowheads="1" noChangeShapeType="1"/>
          </p:cNvSpPr>
          <p:nvPr/>
        </p:nvSpPr>
        <p:spPr>
          <a:xfrm>
            <a:off x="0" y="0"/>
            <a:ext cx="12192000" cy="6857999"/>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5" name="Tijdelijke aanduiding voor inhoud 2">
            <a:extLst>
              <a:ext uri="{FF2B5EF4-FFF2-40B4-BE49-F238E27FC236}">
                <a16:creationId xmlns:a16="http://schemas.microsoft.com/office/drawing/2014/main" id="{30700F4B-BFFB-A54D-5DB7-C81A0F1E3BA7}"/>
              </a:ext>
            </a:extLst>
          </p:cNvPr>
          <p:cNvSpPr txBox="1">
            <a:spLocks/>
          </p:cNvSpPr>
          <p:nvPr/>
        </p:nvSpPr>
        <p:spPr>
          <a:xfrm>
            <a:off x="1828800" y="1449747"/>
            <a:ext cx="8828955" cy="395850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nl-BE" sz="3800" dirty="0">
                <a:solidFill>
                  <a:srgbClr val="8D4D96"/>
                </a:solidFill>
                <a:latin typeface="Century Gothic" panose="020B0502020202020204" pitchFamily="34" charset="0"/>
              </a:rPr>
              <a:t>xx.xx uur: </a:t>
            </a:r>
            <a:r>
              <a:rPr lang="nl-BE" sz="3800" b="1" dirty="0">
                <a:solidFill>
                  <a:srgbClr val="8D4D96"/>
                </a:solidFill>
                <a:latin typeface="Century Gothic" panose="020B0502020202020204" pitchFamily="34" charset="0"/>
              </a:rPr>
              <a:t>kadering</a:t>
            </a:r>
          </a:p>
          <a:p>
            <a:pPr marL="0" indent="0" fontAlgn="base">
              <a:buNone/>
            </a:pPr>
            <a:endParaRPr lang="nl-BE" sz="3800" b="1" dirty="0">
              <a:solidFill>
                <a:srgbClr val="8D4D96"/>
              </a:solidFill>
              <a:latin typeface="Century Gothic" panose="020B0502020202020204" pitchFamily="34" charset="0"/>
            </a:endParaRPr>
          </a:p>
          <a:p>
            <a:pPr marL="0" indent="0" fontAlgn="base">
              <a:buNone/>
            </a:pPr>
            <a:r>
              <a:rPr lang="nl-BE" sz="3800" dirty="0">
                <a:solidFill>
                  <a:srgbClr val="8D4D96"/>
                </a:solidFill>
                <a:latin typeface="Century Gothic" panose="020B0502020202020204" pitchFamily="34" charset="0"/>
              </a:rPr>
              <a:t>xx.xx uur: </a:t>
            </a:r>
            <a:r>
              <a:rPr lang="nl-BE" sz="3800" b="1" dirty="0">
                <a:solidFill>
                  <a:srgbClr val="8D4D96"/>
                </a:solidFill>
                <a:latin typeface="Century Gothic" panose="020B0502020202020204" pitchFamily="34" charset="0"/>
              </a:rPr>
              <a:t>werksessie </a:t>
            </a:r>
          </a:p>
          <a:p>
            <a:pPr marL="0" indent="0" fontAlgn="base">
              <a:buNone/>
            </a:pPr>
            <a:r>
              <a:rPr lang="nl-BE" sz="3800" b="1" dirty="0">
                <a:solidFill>
                  <a:srgbClr val="8D4D96"/>
                </a:solidFill>
                <a:latin typeface="Century Gothic" panose="020B0502020202020204" pitchFamily="34" charset="0"/>
              </a:rPr>
              <a:t>	kerk x</a:t>
            </a:r>
          </a:p>
          <a:p>
            <a:pPr marL="0" indent="0" fontAlgn="base">
              <a:buNone/>
            </a:pPr>
            <a:r>
              <a:rPr lang="nl-BE" sz="3800" b="1" dirty="0">
                <a:solidFill>
                  <a:srgbClr val="8D4D96"/>
                </a:solidFill>
                <a:latin typeface="Century Gothic" panose="020B0502020202020204" pitchFamily="34" charset="0"/>
              </a:rPr>
              <a:t>	kerk y</a:t>
            </a:r>
          </a:p>
          <a:p>
            <a:pPr marL="0" indent="0" fontAlgn="base">
              <a:buNone/>
            </a:pPr>
            <a:r>
              <a:rPr lang="nl-BE" sz="3800" b="1" dirty="0">
                <a:solidFill>
                  <a:srgbClr val="8D4D96"/>
                </a:solidFill>
                <a:latin typeface="Century Gothic" panose="020B0502020202020204" pitchFamily="34" charset="0"/>
              </a:rPr>
              <a:t>	kerk x</a:t>
            </a:r>
          </a:p>
          <a:p>
            <a:pPr marL="0" indent="0" fontAlgn="base">
              <a:buNone/>
            </a:pPr>
            <a:endParaRPr lang="nl-BE" sz="3800" dirty="0">
              <a:solidFill>
                <a:srgbClr val="8D4D96"/>
              </a:solidFill>
              <a:latin typeface="Century Gothic" panose="020B0502020202020204" pitchFamily="34" charset="0"/>
            </a:endParaRPr>
          </a:p>
          <a:p>
            <a:pPr marL="0" indent="0" fontAlgn="base">
              <a:buNone/>
            </a:pPr>
            <a:r>
              <a:rPr lang="nl-BE" sz="3800" dirty="0">
                <a:solidFill>
                  <a:srgbClr val="8D4D96"/>
                </a:solidFill>
                <a:latin typeface="Century Gothic" panose="020B0502020202020204" pitchFamily="34" charset="0"/>
              </a:rPr>
              <a:t>xx.xx uur: </a:t>
            </a:r>
            <a:r>
              <a:rPr lang="nl-BE" sz="3800" b="1" dirty="0">
                <a:solidFill>
                  <a:srgbClr val="8D4D96"/>
                </a:solidFill>
                <a:latin typeface="Century Gothic" panose="020B0502020202020204" pitchFamily="34" charset="0"/>
              </a:rPr>
              <a:t>conclusies</a:t>
            </a:r>
          </a:p>
          <a:p>
            <a:pPr marL="1200150" lvl="1" indent="-742950" fontAlgn="base">
              <a:buFont typeface="+mj-lt"/>
              <a:buAutoNum type="arabicPeriod"/>
            </a:pPr>
            <a:endParaRPr lang="nl-BE" sz="1600" b="1" i="0" u="none" strike="noStrike" dirty="0">
              <a:effectLst/>
              <a:latin typeface="Century Gothic" panose="020B0502020202020204" pitchFamily="34" charset="0"/>
            </a:endParaRPr>
          </a:p>
          <a:p>
            <a:pPr marL="742950" indent="-742950" fontAlgn="base">
              <a:buFont typeface="+mj-lt"/>
              <a:buAutoNum type="arabicPeriod"/>
            </a:pPr>
            <a:endParaRPr lang="nl-BE" sz="1600" u="none" strike="noStrike" dirty="0">
              <a:effectLst/>
              <a:latin typeface="Century Gothic" panose="020B0502020202020204" pitchFamily="34" charset="0"/>
            </a:endParaRPr>
          </a:p>
          <a:p>
            <a:pPr marL="742950" indent="-742950" fontAlgn="base">
              <a:buFont typeface="+mj-lt"/>
              <a:buAutoNum type="arabicPeriod"/>
            </a:pPr>
            <a:endParaRPr lang="nl-BE" sz="1600" u="none" strike="noStrike" dirty="0">
              <a:effectLst/>
              <a:latin typeface="Century Gothic" panose="020B0502020202020204" pitchFamily="34" charset="0"/>
            </a:endParaRPr>
          </a:p>
          <a:p>
            <a:pPr marL="742950" indent="-742950" algn="ctr" fontAlgn="base">
              <a:buFont typeface="+mj-lt"/>
              <a:buAutoNum type="arabicPeriod"/>
            </a:pPr>
            <a:endParaRPr lang="nl-BE" sz="1600" u="none" strike="noStrike" dirty="0">
              <a:effectLst/>
              <a:latin typeface="Century Gothic" panose="020B0502020202020204" pitchFamily="34" charset="0"/>
            </a:endParaRPr>
          </a:p>
        </p:txBody>
      </p:sp>
      <p:sp>
        <p:nvSpPr>
          <p:cNvPr id="16" name="Titel 1">
            <a:extLst>
              <a:ext uri="{FF2B5EF4-FFF2-40B4-BE49-F238E27FC236}">
                <a16:creationId xmlns:a16="http://schemas.microsoft.com/office/drawing/2014/main" id="{C0E09C45-83FF-8294-EFA2-83FADA15EEC3}"/>
              </a:ext>
            </a:extLst>
          </p:cNvPr>
          <p:cNvSpPr txBox="1">
            <a:spLocks noGrp="1" noRot="1" noMove="1" noResize="1" noEditPoints="1" noAdjustHandles="1" noChangeArrowheads="1" noChangeShapeType="1"/>
          </p:cNvSpPr>
          <p:nvPr/>
        </p:nvSpPr>
        <p:spPr>
          <a:xfrm>
            <a:off x="95933" y="42829"/>
            <a:ext cx="5772432"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dirty="0">
                <a:solidFill>
                  <a:srgbClr val="764080"/>
                </a:solidFill>
                <a:latin typeface="Century Gothic" panose="020B0502020202020204" pitchFamily="34" charset="0"/>
                <a:cs typeface="Cordia New" panose="020B0304020202020204" pitchFamily="34" charset="-34"/>
              </a:rPr>
              <a:t>Agenda</a:t>
            </a:r>
          </a:p>
        </p:txBody>
      </p:sp>
      <p:pic>
        <p:nvPicPr>
          <p:cNvPr id="42" name="Afbeelding 41" descr="Afbeelding met Lettertype, Graphics, typografie, tekst&#10;&#10;Automatisch gegenereerde beschrijving">
            <a:extLst>
              <a:ext uri="{FF2B5EF4-FFF2-40B4-BE49-F238E27FC236}">
                <a16:creationId xmlns:a16="http://schemas.microsoft.com/office/drawing/2014/main" id="{10B936A0-8B45-1368-428B-BF30E1A53BAA}"/>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55871"/>
            <a:ext cx="913813" cy="514020"/>
          </a:xfrm>
          <a:prstGeom prst="rect">
            <a:avLst/>
          </a:prstGeom>
        </p:spPr>
      </p:pic>
    </p:spTree>
    <p:extLst>
      <p:ext uri="{BB962C8B-B14F-4D97-AF65-F5344CB8AC3E}">
        <p14:creationId xmlns:p14="http://schemas.microsoft.com/office/powerpoint/2010/main" val="1991683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a:off x="3214690" y="344588"/>
            <a:ext cx="8627540" cy="6168824"/>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0060807" y="173240"/>
            <a:ext cx="1959744" cy="2050905"/>
          </a:xfrm>
          <a:prstGeom prst="rect">
            <a:avLst/>
          </a:prstGeom>
          <a:noFill/>
          <a:ln w="28575">
            <a:solidFill>
              <a:srgbClr val="764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29" name="Rechthoek 28">
            <a:extLst>
              <a:ext uri="{FF2B5EF4-FFF2-40B4-BE49-F238E27FC236}">
                <a16:creationId xmlns:a16="http://schemas.microsoft.com/office/drawing/2014/main" id="{34CC6061-E4EE-FBFE-BC78-3E664A9EB4DB}"/>
              </a:ext>
            </a:extLst>
          </p:cNvPr>
          <p:cNvSpPr>
            <a:spLocks noGrp="1" noRot="1" noMove="1" noResize="1" noEditPoints="1" noAdjustHandles="1" noChangeArrowheads="1" noChangeShapeType="1"/>
          </p:cNvSpPr>
          <p:nvPr/>
        </p:nvSpPr>
        <p:spPr>
          <a:xfrm>
            <a:off x="10054174" y="4635644"/>
            <a:ext cx="1966377" cy="2050905"/>
          </a:xfrm>
          <a:prstGeom prst="rect">
            <a:avLst/>
          </a:prstGeom>
          <a:noFill/>
          <a:ln w="28575">
            <a:solidFill>
              <a:srgbClr val="764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30" name="Rechthoek 29">
            <a:extLst>
              <a:ext uri="{FF2B5EF4-FFF2-40B4-BE49-F238E27FC236}">
                <a16:creationId xmlns:a16="http://schemas.microsoft.com/office/drawing/2014/main" id="{351CF9DC-7D32-EE83-D6A7-730BA604B21E}"/>
              </a:ext>
            </a:extLst>
          </p:cNvPr>
          <p:cNvSpPr>
            <a:spLocks noGrp="1" noRot="1" noMove="1" noResize="1" noEditPoints="1" noAdjustHandles="1" noChangeArrowheads="1" noChangeShapeType="1"/>
          </p:cNvSpPr>
          <p:nvPr/>
        </p:nvSpPr>
        <p:spPr>
          <a:xfrm>
            <a:off x="10060807" y="2404442"/>
            <a:ext cx="1959744" cy="2050905"/>
          </a:xfrm>
          <a:prstGeom prst="rect">
            <a:avLst/>
          </a:prstGeom>
          <a:noFill/>
          <a:ln w="28575">
            <a:solidFill>
              <a:srgbClr val="764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31" name="Titel 1">
            <a:extLst>
              <a:ext uri="{FF2B5EF4-FFF2-40B4-BE49-F238E27FC236}">
                <a16:creationId xmlns:a16="http://schemas.microsoft.com/office/drawing/2014/main" id="{22D3D9A4-C9C1-FA1A-E271-FA28475ACF29}"/>
              </a:ext>
            </a:extLst>
          </p:cNvPr>
          <p:cNvSpPr txBox="1">
            <a:spLocks noGrp="1" noRot="1" noMove="1" noResize="1" noEditPoints="1" noAdjustHandles="1" noChangeArrowheads="1" noChangeShapeType="1"/>
          </p:cNvSpPr>
          <p:nvPr/>
        </p:nvSpPr>
        <p:spPr>
          <a:xfrm>
            <a:off x="7491" y="934395"/>
            <a:ext cx="3214689" cy="736374"/>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BE" sz="3200" dirty="0">
                <a:solidFill>
                  <a:srgbClr val="B05CC0"/>
                </a:solidFill>
                <a:latin typeface="Century Gothic" panose="020B0502020202020204" pitchFamily="34" charset="0"/>
                <a:cs typeface="Cordia New" panose="020B0304020202020204" pitchFamily="34" charset="-34"/>
              </a:rPr>
              <a:t>Onroerend erfgoed </a:t>
            </a:r>
            <a:r>
              <a:rPr lang="nl-BE" sz="3200" i="1" dirty="0">
                <a:solidFill>
                  <a:srgbClr val="B05CC0"/>
                </a:solidFill>
                <a:latin typeface="Century Gothic" panose="020B0502020202020204" pitchFamily="34" charset="0"/>
                <a:cs typeface="Cordia New" panose="020B0304020202020204" pitchFamily="34" charset="-34"/>
              </a:rPr>
              <a:t>context</a:t>
            </a:r>
            <a:br>
              <a:rPr lang="nl-BE" sz="3200" dirty="0">
                <a:solidFill>
                  <a:srgbClr val="B05CC0"/>
                </a:solidFill>
                <a:latin typeface="Century Gothic" panose="020B0502020202020204" pitchFamily="34" charset="0"/>
                <a:cs typeface="Cordia New" panose="020B0304020202020204" pitchFamily="34" charset="-34"/>
              </a:rPr>
            </a:br>
            <a:endParaRPr lang="nl-BE" sz="3200" dirty="0">
              <a:solidFill>
                <a:srgbClr val="B05CC0"/>
              </a:solidFill>
              <a:latin typeface="Century Gothic" panose="020B0502020202020204" pitchFamily="34" charset="0"/>
              <a:cs typeface="Cordia New" panose="020B0304020202020204" pitchFamily="34" charset="-34"/>
            </a:endParaRPr>
          </a:p>
        </p:txBody>
      </p:sp>
      <p:sp>
        <p:nvSpPr>
          <p:cNvPr id="32" name="Titel 1">
            <a:extLst>
              <a:ext uri="{FF2B5EF4-FFF2-40B4-BE49-F238E27FC236}">
                <a16:creationId xmlns:a16="http://schemas.microsoft.com/office/drawing/2014/main" id="{4925ECBC-DE04-9765-48D5-27B946CADA0F}"/>
              </a:ext>
            </a:extLst>
          </p:cNvPr>
          <p:cNvSpPr txBox="1">
            <a:spLocks noGrp="1" noRot="1" noMove="1" noResize="1" noEditPoints="1" noAdjustHandles="1" noChangeArrowheads="1" noChangeShapeType="1"/>
          </p:cNvSpPr>
          <p:nvPr/>
        </p:nvSpPr>
        <p:spPr>
          <a:xfrm>
            <a:off x="85724" y="2966423"/>
            <a:ext cx="3058222" cy="749225"/>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BE" sz="3200">
                <a:solidFill>
                  <a:srgbClr val="B05CC0"/>
                </a:solidFill>
                <a:latin typeface="Century Gothic" panose="020B0502020202020204" pitchFamily="34" charset="0"/>
                <a:cs typeface="Cordia New" panose="020B0304020202020204" pitchFamily="34" charset="-34"/>
              </a:rPr>
              <a:t>Roerend erfgoed</a:t>
            </a:r>
          </a:p>
        </p:txBody>
      </p:sp>
      <p:sp>
        <p:nvSpPr>
          <p:cNvPr id="33" name="Tekstvak 32">
            <a:extLst>
              <a:ext uri="{FF2B5EF4-FFF2-40B4-BE49-F238E27FC236}">
                <a16:creationId xmlns:a16="http://schemas.microsoft.com/office/drawing/2014/main" id="{3DB22C56-D615-6CEC-582C-F66077B11920}"/>
              </a:ext>
            </a:extLst>
          </p:cNvPr>
          <p:cNvSpPr txBox="1">
            <a:spLocks noGrp="1" noRot="1" noMove="1" noResize="1" noEditPoints="1" noAdjustHandles="1" noChangeArrowheads="1" noChangeShapeType="1"/>
          </p:cNvSpPr>
          <p:nvPr/>
        </p:nvSpPr>
        <p:spPr>
          <a:xfrm>
            <a:off x="10126556" y="419538"/>
            <a:ext cx="1884394" cy="175432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1800"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Geen </a:t>
            </a:r>
          </a:p>
          <a:p>
            <a:pPr marL="285750" lvl="0" indent="-285750" algn="l">
              <a:buFont typeface="Wingdings" pitchFamily="2" charset="2"/>
              <a:buChar char="q"/>
              <a:tabLst>
                <a:tab pos="228600" algn="l"/>
              </a:tabLst>
            </a:pPr>
            <a:r>
              <a:rPr lang="nl-NL" dirty="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Laag </a:t>
            </a:r>
          </a:p>
          <a:p>
            <a:pPr marL="285750" lvl="0" indent="-285750" algn="l">
              <a:buFont typeface="Wingdings" pitchFamily="2" charset="2"/>
              <a:buChar char="q"/>
              <a:tabLst>
                <a:tab pos="228600" algn="l"/>
              </a:tabLst>
            </a:pPr>
            <a:r>
              <a:rPr lang="nl-NL" dirty="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G</a:t>
            </a:r>
            <a:r>
              <a:rPr lang="nl-NL" sz="1800"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emiddeld</a:t>
            </a:r>
          </a:p>
          <a:p>
            <a:pPr marL="285750" lvl="0" indent="-285750" algn="l">
              <a:buFont typeface="Wingdings" pitchFamily="2" charset="2"/>
              <a:buChar char="q"/>
              <a:tabLst>
                <a:tab pos="228600" algn="l"/>
              </a:tabLst>
            </a:pPr>
            <a:r>
              <a:rPr lang="nl-NL" sz="1800"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Hoog </a:t>
            </a:r>
          </a:p>
          <a:p>
            <a:pPr marL="285750" lvl="0" indent="-285750" algn="l">
              <a:buFont typeface="Wingdings" pitchFamily="2" charset="2"/>
              <a:buChar char="q"/>
              <a:tabLst>
                <a:tab pos="228600" algn="l"/>
              </a:tabLst>
            </a:pPr>
            <a:r>
              <a:rPr lang="nl-NL" dirty="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Zeer hoog</a:t>
            </a:r>
          </a:p>
          <a:p>
            <a:pPr marL="285750" lvl="0" indent="-285750" algn="l">
              <a:buFont typeface="Wingdings" pitchFamily="2" charset="2"/>
              <a:buChar char="q"/>
              <a:tabLst>
                <a:tab pos="228600" algn="l"/>
              </a:tabLst>
            </a:pPr>
            <a:r>
              <a:rPr lang="nl-NL" dirty="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Uitzonderlijk </a:t>
            </a:r>
            <a:endParaRPr lang="nl-BE" sz="1800"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34" name="Tekstvak 33">
            <a:extLst>
              <a:ext uri="{FF2B5EF4-FFF2-40B4-BE49-F238E27FC236}">
                <a16:creationId xmlns:a16="http://schemas.microsoft.com/office/drawing/2014/main" id="{17071D36-B49B-E2F6-BC72-85A00FF22861}"/>
              </a:ext>
            </a:extLst>
          </p:cNvPr>
          <p:cNvSpPr txBox="1">
            <a:spLocks noGrp="1" noRot="1" noMove="1" noResize="1" noEditPoints="1" noAdjustHandles="1" noChangeArrowheads="1" noChangeShapeType="1"/>
          </p:cNvSpPr>
          <p:nvPr/>
        </p:nvSpPr>
        <p:spPr>
          <a:xfrm>
            <a:off x="10126556" y="2573697"/>
            <a:ext cx="1786418" cy="175432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1800"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Geen </a:t>
            </a:r>
          </a:p>
          <a:p>
            <a:pPr marL="285750" lvl="0" indent="-285750" algn="l">
              <a:buFont typeface="Wingdings" pitchFamily="2" charset="2"/>
              <a:buChar char="q"/>
              <a:tabLst>
                <a:tab pos="228600" algn="l"/>
              </a:tabLst>
            </a:pPr>
            <a:r>
              <a:rPr lang="nl-NL" dirty="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Laag </a:t>
            </a:r>
          </a:p>
          <a:p>
            <a:pPr marL="285750" lvl="0" indent="-285750" algn="l">
              <a:buFont typeface="Wingdings" pitchFamily="2" charset="2"/>
              <a:buChar char="q"/>
              <a:tabLst>
                <a:tab pos="228600" algn="l"/>
              </a:tabLst>
            </a:pPr>
            <a:r>
              <a:rPr lang="nl-NL" dirty="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G</a:t>
            </a:r>
            <a:r>
              <a:rPr lang="nl-NL" sz="1800"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emiddeld</a:t>
            </a:r>
          </a:p>
          <a:p>
            <a:pPr marL="285750" lvl="0" indent="-285750" algn="l">
              <a:buFont typeface="Wingdings" pitchFamily="2" charset="2"/>
              <a:buChar char="q"/>
              <a:tabLst>
                <a:tab pos="228600" algn="l"/>
              </a:tabLst>
            </a:pPr>
            <a:r>
              <a:rPr lang="nl-NL" sz="1800"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Hoog </a:t>
            </a:r>
          </a:p>
          <a:p>
            <a:pPr marL="285750" lvl="0" indent="-285750" algn="l">
              <a:buFont typeface="Wingdings" pitchFamily="2" charset="2"/>
              <a:buChar char="q"/>
              <a:tabLst>
                <a:tab pos="228600" algn="l"/>
              </a:tabLst>
            </a:pPr>
            <a:r>
              <a:rPr lang="nl-NL" dirty="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Zeer hoog</a:t>
            </a:r>
          </a:p>
          <a:p>
            <a:pPr marL="285750" lvl="0" indent="-285750" algn="l">
              <a:buFont typeface="Wingdings" pitchFamily="2" charset="2"/>
              <a:buChar char="q"/>
              <a:tabLst>
                <a:tab pos="228600" algn="l"/>
              </a:tabLst>
            </a:pPr>
            <a:r>
              <a:rPr lang="nl-NL" dirty="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Uitzonderlijk </a:t>
            </a:r>
            <a:endParaRPr lang="nl-BE" sz="1800"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35" name="Tekstvak 34">
            <a:extLst>
              <a:ext uri="{FF2B5EF4-FFF2-40B4-BE49-F238E27FC236}">
                <a16:creationId xmlns:a16="http://schemas.microsoft.com/office/drawing/2014/main" id="{801FAD38-5724-8972-8602-811A9C6C0BCC}"/>
              </a:ext>
            </a:extLst>
          </p:cNvPr>
          <p:cNvSpPr txBox="1">
            <a:spLocks noGrp="1" noRot="1" noMove="1" noResize="1" noEditPoints="1" noAdjustHandles="1" noChangeArrowheads="1" noChangeShapeType="1"/>
          </p:cNvSpPr>
          <p:nvPr/>
        </p:nvSpPr>
        <p:spPr>
          <a:xfrm>
            <a:off x="10126556" y="4707143"/>
            <a:ext cx="1837896" cy="175432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1800"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Geen </a:t>
            </a:r>
          </a:p>
          <a:p>
            <a:pPr marL="285750" lvl="0" indent="-285750" algn="l">
              <a:buFont typeface="Wingdings" pitchFamily="2" charset="2"/>
              <a:buChar char="q"/>
              <a:tabLst>
                <a:tab pos="228600" algn="l"/>
              </a:tabLst>
            </a:pPr>
            <a:r>
              <a:rPr lang="nl-NL" dirty="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Laag </a:t>
            </a:r>
          </a:p>
          <a:p>
            <a:pPr marL="285750" lvl="0" indent="-285750" algn="l">
              <a:buFont typeface="Wingdings" pitchFamily="2" charset="2"/>
              <a:buChar char="q"/>
              <a:tabLst>
                <a:tab pos="228600" algn="l"/>
              </a:tabLst>
            </a:pPr>
            <a:r>
              <a:rPr lang="nl-NL" dirty="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G</a:t>
            </a:r>
            <a:r>
              <a:rPr lang="nl-NL" sz="1800"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emiddeld</a:t>
            </a:r>
          </a:p>
          <a:p>
            <a:pPr marL="285750" lvl="0" indent="-285750" algn="l">
              <a:buFont typeface="Wingdings" pitchFamily="2" charset="2"/>
              <a:buChar char="q"/>
              <a:tabLst>
                <a:tab pos="228600" algn="l"/>
              </a:tabLst>
            </a:pPr>
            <a:r>
              <a:rPr lang="nl-NL" sz="1800"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Hoog </a:t>
            </a:r>
          </a:p>
          <a:p>
            <a:pPr marL="285750" lvl="0" indent="-285750" algn="l">
              <a:buFont typeface="Wingdings" pitchFamily="2" charset="2"/>
              <a:buChar char="q"/>
              <a:tabLst>
                <a:tab pos="228600" algn="l"/>
              </a:tabLst>
            </a:pPr>
            <a:r>
              <a:rPr lang="nl-NL" dirty="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Zeer hoog</a:t>
            </a:r>
          </a:p>
          <a:p>
            <a:pPr marL="285750" lvl="0" indent="-285750" algn="l">
              <a:buFont typeface="Wingdings" pitchFamily="2" charset="2"/>
              <a:buChar char="q"/>
              <a:tabLst>
                <a:tab pos="228600" algn="l"/>
              </a:tabLst>
            </a:pPr>
            <a:r>
              <a:rPr lang="nl-NL" dirty="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Uitzonderlijk </a:t>
            </a:r>
            <a:endParaRPr lang="nl-BE" sz="1800"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36" name="Titel 1">
            <a:extLst>
              <a:ext uri="{FF2B5EF4-FFF2-40B4-BE49-F238E27FC236}">
                <a16:creationId xmlns:a16="http://schemas.microsoft.com/office/drawing/2014/main" id="{61BAB951-7C6C-E37D-7174-6B4192120669}"/>
              </a:ext>
            </a:extLst>
          </p:cNvPr>
          <p:cNvSpPr txBox="1">
            <a:spLocks noGrp="1" noRot="1" noMove="1" noResize="1" noEditPoints="1" noAdjustHandles="1" noChangeArrowheads="1" noChangeShapeType="1"/>
          </p:cNvSpPr>
          <p:nvPr/>
        </p:nvSpPr>
        <p:spPr>
          <a:xfrm>
            <a:off x="227548" y="5411459"/>
            <a:ext cx="2774575" cy="749225"/>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BE" sz="3200">
                <a:solidFill>
                  <a:srgbClr val="B05CC0"/>
                </a:solidFill>
                <a:latin typeface="Century Gothic" panose="020B0502020202020204" pitchFamily="34" charset="0"/>
              </a:rPr>
              <a:t>Immaterieel</a:t>
            </a:r>
          </a:p>
          <a:p>
            <a:pPr algn="ctr">
              <a:lnSpc>
                <a:spcPct val="100000"/>
              </a:lnSpc>
            </a:pPr>
            <a:r>
              <a:rPr lang="nl-BE" sz="3200">
                <a:solidFill>
                  <a:srgbClr val="B05CC0"/>
                </a:solidFill>
                <a:latin typeface="Century Gothic" panose="020B0502020202020204" pitchFamily="34" charset="0"/>
              </a:rPr>
              <a:t>erfgoed</a:t>
            </a:r>
          </a:p>
          <a:p>
            <a:pPr algn="ctr">
              <a:lnSpc>
                <a:spcPct val="100000"/>
              </a:lnSpc>
            </a:pPr>
            <a:endParaRPr lang="nl-BE" sz="3200">
              <a:solidFill>
                <a:srgbClr val="B05CC0"/>
              </a:solidFill>
              <a:latin typeface="Century Gothic" panose="020B0502020202020204" pitchFamily="34" charset="0"/>
              <a:cs typeface="Cordia New" panose="020B0304020202020204" pitchFamily="34" charset="-34"/>
            </a:endParaRPr>
          </a:p>
        </p:txBody>
      </p:sp>
      <p:sp>
        <p:nvSpPr>
          <p:cNvPr id="37" name="Tijdelijke aanduiding voor inhoud 2">
            <a:extLst>
              <a:ext uri="{FF2B5EF4-FFF2-40B4-BE49-F238E27FC236}">
                <a16:creationId xmlns:a16="http://schemas.microsoft.com/office/drawing/2014/main" id="{FB58345D-CE19-7D6A-88FB-C0020D793DCD}"/>
              </a:ext>
            </a:extLst>
          </p:cNvPr>
          <p:cNvSpPr txBox="1">
            <a:spLocks noGrp="1" noRot="1" noMove="1" noResize="1" noEditPoints="1" noAdjustHandles="1" noChangeArrowheads="1" noChangeShapeType="1"/>
          </p:cNvSpPr>
          <p:nvPr/>
        </p:nvSpPr>
        <p:spPr>
          <a:xfrm>
            <a:off x="3390900" y="488960"/>
            <a:ext cx="6669907" cy="17543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266700" algn="l"/>
              </a:tabLst>
            </a:pPr>
            <a:r>
              <a:rPr lang="nl-NL" sz="1800" b="1" dirty="0">
                <a:solidFill>
                  <a:srgbClr val="764080"/>
                </a:solidFill>
                <a:latin typeface="Century Gothic" panose="020B0502020202020204" pitchFamily="34" charset="0"/>
              </a:rPr>
              <a:t>Is er samenhang tussen de verschillende elementen op de site of in de onmiddellijke nabijheid van de kerk (kerkhof, pastorie, parochiezaal, …)? Draagt de historische context van de</a:t>
            </a:r>
            <a:r>
              <a:rPr lang="nl-NL" sz="1200" b="1" dirty="0">
                <a:latin typeface="Century Gothic" panose="020B0502020202020204" pitchFamily="34" charset="0"/>
              </a:rPr>
              <a:t> </a:t>
            </a:r>
            <a:r>
              <a:rPr lang="nl-NL" sz="1800" b="1" dirty="0">
                <a:solidFill>
                  <a:srgbClr val="764080"/>
                </a:solidFill>
                <a:latin typeface="Century Gothic" panose="020B0502020202020204" pitchFamily="34" charset="0"/>
              </a:rPr>
              <a:t>ruimere omgeving (landschappelijk, stedenbouwkundig of esthetisch) bij tot de waarde van de kerk? </a:t>
            </a:r>
          </a:p>
        </p:txBody>
      </p:sp>
      <p:sp>
        <p:nvSpPr>
          <p:cNvPr id="38" name="Tijdelijke aanduiding voor inhoud 2">
            <a:extLst>
              <a:ext uri="{FF2B5EF4-FFF2-40B4-BE49-F238E27FC236}">
                <a16:creationId xmlns:a16="http://schemas.microsoft.com/office/drawing/2014/main" id="{21D0877D-5E4F-0F1F-CCDA-EB9D2E463F3C}"/>
              </a:ext>
            </a:extLst>
          </p:cNvPr>
          <p:cNvSpPr txBox="1">
            <a:spLocks noGrp="1" noRot="1" noMove="1" noResize="1" noEditPoints="1" noAdjustHandles="1" noChangeArrowheads="1" noChangeShapeType="1"/>
          </p:cNvSpPr>
          <p:nvPr/>
        </p:nvSpPr>
        <p:spPr>
          <a:xfrm>
            <a:off x="3390900" y="4721293"/>
            <a:ext cx="6669907" cy="15129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266700" algn="l"/>
              </a:tabLst>
            </a:pPr>
            <a:r>
              <a:rPr lang="nl-NL" sz="1800" b="1" dirty="0">
                <a:solidFill>
                  <a:srgbClr val="764080"/>
                </a:solidFill>
                <a:latin typeface="Century Gothic" panose="020B0502020202020204" pitchFamily="34" charset="0"/>
              </a:rPr>
              <a:t>Wat is de mate waarmee het immaterieel erfgoed (</a:t>
            </a:r>
            <a:r>
              <a:rPr lang="nl-BE" sz="1800" b="1" dirty="0">
                <a:solidFill>
                  <a:srgbClr val="764080"/>
                </a:solidFill>
                <a:latin typeface="Century Gothic" panose="020B0502020202020204" pitchFamily="34" charset="0"/>
              </a:rPr>
              <a:t>gewoontes, kennis en praktijken) </a:t>
            </a:r>
            <a:r>
              <a:rPr lang="nl-NL" sz="1800" b="1" dirty="0">
                <a:solidFill>
                  <a:srgbClr val="764080"/>
                </a:solidFill>
                <a:latin typeface="Century Gothic" panose="020B0502020202020204" pitchFamily="34" charset="0"/>
              </a:rPr>
              <a:t>onlosmakelijk met het gebouw zijn vervlochten. Kunnen ze enkel bestaan dankzij het gebouw of kunnen ze ook elders plaatsvinden? Kan de traditie ook blijven plaatsvinden als het kerkgebouw een andere bestemming krijgt? </a:t>
            </a:r>
          </a:p>
        </p:txBody>
      </p:sp>
      <p:sp>
        <p:nvSpPr>
          <p:cNvPr id="39" name="Tijdelijke aanduiding voor inhoud 2">
            <a:extLst>
              <a:ext uri="{FF2B5EF4-FFF2-40B4-BE49-F238E27FC236}">
                <a16:creationId xmlns:a16="http://schemas.microsoft.com/office/drawing/2014/main" id="{98364FF6-1B77-4412-5ED3-413833FBF157}"/>
              </a:ext>
            </a:extLst>
          </p:cNvPr>
          <p:cNvSpPr txBox="1">
            <a:spLocks noGrp="1" noRot="1" noMove="1" noResize="1" noEditPoints="1" noAdjustHandles="1" noChangeArrowheads="1" noChangeShapeType="1"/>
          </p:cNvSpPr>
          <p:nvPr/>
        </p:nvSpPr>
        <p:spPr>
          <a:xfrm>
            <a:off x="3390900" y="2814513"/>
            <a:ext cx="6669907" cy="18022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266700" algn="l"/>
              </a:tabLst>
            </a:pPr>
            <a:r>
              <a:rPr lang="nl-NL" sz="1800" b="1" dirty="0">
                <a:solidFill>
                  <a:srgbClr val="764080"/>
                </a:solidFill>
                <a:latin typeface="Century Gothic" panose="020B0502020202020204" pitchFamily="34" charset="0"/>
              </a:rPr>
              <a:t>Bevat het onroerende erfgoed (makkelijk te verplaatsen voorwerpen zoals schilderijen, wandtapijten, meubelstukken, juwelen, werktuigen, gebruiksvoorwerpen, archiefstukken, …) waardevolle elementen? </a:t>
            </a:r>
          </a:p>
          <a:p>
            <a:pPr marL="457200" lvl="1" indent="0">
              <a:lnSpc>
                <a:spcPct val="100000"/>
              </a:lnSpc>
              <a:buFont typeface="Arial" panose="020B0604020202020204" pitchFamily="34" charset="0"/>
              <a:buNone/>
              <a:tabLst>
                <a:tab pos="266700" algn="l"/>
              </a:tabLst>
            </a:pPr>
            <a:endParaRPr lang="nl-NL" sz="1800" dirty="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endParaRPr>
          </a:p>
        </p:txBody>
      </p:sp>
    </p:spTree>
    <p:extLst>
      <p:ext uri="{BB962C8B-B14F-4D97-AF65-F5344CB8AC3E}">
        <p14:creationId xmlns:p14="http://schemas.microsoft.com/office/powerpoint/2010/main" val="959037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F5D9DA0-B6DC-15CE-3276-5B59802A04BA}"/>
              </a:ext>
            </a:extLst>
          </p:cNvPr>
          <p:cNvSpPr/>
          <p:nvPr/>
        </p:nvSpPr>
        <p:spPr>
          <a:xfrm>
            <a:off x="0" y="0"/>
            <a:ext cx="12192000"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10" name="Tijdelijke aanduiding voor inhoud 2">
            <a:extLst>
              <a:ext uri="{FF2B5EF4-FFF2-40B4-BE49-F238E27FC236}">
                <a16:creationId xmlns:a16="http://schemas.microsoft.com/office/drawing/2014/main" id="{48FFCFA0-F7D0-0D70-8C59-7B902F3D8AEA}"/>
              </a:ext>
            </a:extLst>
          </p:cNvPr>
          <p:cNvSpPr txBox="1">
            <a:spLocks/>
          </p:cNvSpPr>
          <p:nvPr/>
        </p:nvSpPr>
        <p:spPr>
          <a:xfrm>
            <a:off x="5068954" y="2703708"/>
            <a:ext cx="6102777" cy="10594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nl-BE" sz="6600" u="none" strike="noStrike" dirty="0">
                <a:solidFill>
                  <a:srgbClr val="764080"/>
                </a:solidFill>
                <a:effectLst/>
                <a:latin typeface="Adobe Garamond Pro Bold" panose="02020502060506020403" pitchFamily="18" charset="77"/>
              </a:rPr>
              <a:t>ouwfysische</a:t>
            </a:r>
          </a:p>
          <a:p>
            <a:pPr marL="0" indent="0" fontAlgn="base">
              <a:buNone/>
            </a:pPr>
            <a:r>
              <a:rPr lang="nl-BE" sz="6600" dirty="0">
                <a:solidFill>
                  <a:srgbClr val="764080"/>
                </a:solidFill>
                <a:latin typeface="Adobe Garamond Pro Bold" panose="02020502060506020403" pitchFamily="18" charset="77"/>
              </a:rPr>
              <a:t>  toestand</a:t>
            </a:r>
            <a:r>
              <a:rPr lang="nl-BE" sz="6600" u="none" strike="noStrike" dirty="0">
                <a:solidFill>
                  <a:srgbClr val="764080"/>
                </a:solidFill>
                <a:effectLst/>
                <a:latin typeface="Adobe Garamond Pro Bold" panose="02020502060506020403" pitchFamily="18" charset="77"/>
              </a:rPr>
              <a:t> </a:t>
            </a:r>
          </a:p>
        </p:txBody>
      </p:sp>
      <p:sp>
        <p:nvSpPr>
          <p:cNvPr id="12" name="Tekstvak 11">
            <a:extLst>
              <a:ext uri="{FF2B5EF4-FFF2-40B4-BE49-F238E27FC236}">
                <a16:creationId xmlns:a16="http://schemas.microsoft.com/office/drawing/2014/main" id="{8ADAF460-1781-2674-417B-4BC28EB2EEF2}"/>
              </a:ext>
            </a:extLst>
          </p:cNvPr>
          <p:cNvSpPr txBox="1"/>
          <p:nvPr/>
        </p:nvSpPr>
        <p:spPr>
          <a:xfrm>
            <a:off x="2504530" y="459022"/>
            <a:ext cx="694592" cy="5478423"/>
          </a:xfrm>
          <a:prstGeom prst="rect">
            <a:avLst/>
          </a:prstGeom>
          <a:noFill/>
        </p:spPr>
        <p:txBody>
          <a:bodyPr wrap="square">
            <a:spAutoFit/>
          </a:bodyPr>
          <a:lstStyle/>
          <a:p>
            <a:r>
              <a:rPr lang="nl-BE" sz="35000" u="none" strike="noStrike" dirty="0">
                <a:solidFill>
                  <a:srgbClr val="764080"/>
                </a:solidFill>
                <a:effectLst/>
                <a:latin typeface="Adobe Garamond Pro Bold" panose="02020502060506020403" pitchFamily="18" charset="77"/>
              </a:rPr>
              <a:t>B</a:t>
            </a:r>
            <a:endParaRPr lang="nl-BE" sz="35000" dirty="0"/>
          </a:p>
        </p:txBody>
      </p:sp>
      <p:pic>
        <p:nvPicPr>
          <p:cNvPr id="4" name="Afbeelding 3" descr="Afbeelding met Lettertype, logo, Graphics, tekst&#10;&#10;Automatisch gegenereerde beschrijving">
            <a:extLst>
              <a:ext uri="{FF2B5EF4-FFF2-40B4-BE49-F238E27FC236}">
                <a16:creationId xmlns:a16="http://schemas.microsoft.com/office/drawing/2014/main" id="{382C437B-31E1-CE99-9727-86500959B55E}"/>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1" y="3528"/>
            <a:ext cx="12198281" cy="6854472"/>
          </a:xfrm>
          <a:prstGeom prst="rect">
            <a:avLst/>
          </a:prstGeom>
        </p:spPr>
      </p:pic>
    </p:spTree>
    <p:extLst>
      <p:ext uri="{BB962C8B-B14F-4D97-AF65-F5344CB8AC3E}">
        <p14:creationId xmlns:p14="http://schemas.microsoft.com/office/powerpoint/2010/main" val="142130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14" name="Tijdelijke aanduiding voor inhoud 2">
            <a:extLst>
              <a:ext uri="{FF2B5EF4-FFF2-40B4-BE49-F238E27FC236}">
                <a16:creationId xmlns:a16="http://schemas.microsoft.com/office/drawing/2014/main" id="{026C93BC-7DA5-9426-A27A-4F192FB97542}"/>
              </a:ext>
            </a:extLst>
          </p:cNvPr>
          <p:cNvSpPr>
            <a:spLocks noGrp="1" noRot="1" noMove="1" noResize="1" noEditPoints="1" noAdjustHandles="1" noChangeArrowheads="1" noChangeShapeType="1"/>
          </p:cNvSpPr>
          <p:nvPr>
            <p:ph idx="1"/>
          </p:nvPr>
        </p:nvSpPr>
        <p:spPr>
          <a:xfrm>
            <a:off x="2622697" y="3638303"/>
            <a:ext cx="7302500" cy="3219697"/>
          </a:xfrm>
        </p:spPr>
        <p:txBody>
          <a:bodyPr>
            <a:noAutofit/>
          </a:bodyPr>
          <a:lstStyle/>
          <a:p>
            <a:pPr>
              <a:lnSpc>
                <a:spcPct val="100000"/>
              </a:lnSpc>
            </a:pPr>
            <a:r>
              <a:rPr lang="nl-BE" sz="2000" dirty="0">
                <a:solidFill>
                  <a:srgbClr val="764080"/>
                </a:solidFill>
                <a:latin typeface="Century Gothic" panose="020B0502020202020204" pitchFamily="34" charset="0"/>
              </a:rPr>
              <a:t>Actueel rapport van Monumentenwacht als basis. </a:t>
            </a:r>
          </a:p>
          <a:p>
            <a:pPr>
              <a:lnSpc>
                <a:spcPct val="100000"/>
              </a:lnSpc>
            </a:pPr>
            <a:r>
              <a:rPr lang="nl-BE" sz="2000" dirty="0">
                <a:solidFill>
                  <a:srgbClr val="764080"/>
                </a:solidFill>
                <a:latin typeface="Century Gothic" panose="020B0502020202020204" pitchFamily="34" charset="0"/>
              </a:rPr>
              <a:t>Als er geen rapport beschikbaar is, of het is ouder dan 5 jaar dan kan je monumentenwacht contacteren voor een nieuw rapport. </a:t>
            </a:r>
          </a:p>
          <a:p>
            <a:pPr>
              <a:lnSpc>
                <a:spcPct val="100000"/>
              </a:lnSpc>
            </a:pPr>
            <a:r>
              <a:rPr lang="nl-BE" sz="2000" dirty="0">
                <a:solidFill>
                  <a:srgbClr val="764080"/>
                </a:solidFill>
                <a:latin typeface="Century Gothic" panose="020B0502020202020204" pitchFamily="34" charset="0"/>
              </a:rPr>
              <a:t>Nog geen lid? 90% van de gemeentebesturen zijn lid. </a:t>
            </a:r>
          </a:p>
          <a:p>
            <a:pPr>
              <a:lnSpc>
                <a:spcPct val="100000"/>
              </a:lnSpc>
            </a:pPr>
            <a:r>
              <a:rPr lang="nl-BE" sz="2000" dirty="0">
                <a:solidFill>
                  <a:srgbClr val="764080"/>
                </a:solidFill>
                <a:latin typeface="Century Gothic" panose="020B0502020202020204" pitchFamily="34" charset="0"/>
              </a:rPr>
              <a:t>69,5% </a:t>
            </a:r>
            <a:r>
              <a:rPr lang="nl-BE" sz="2000" b="0" i="0" u="none" strike="noStrike" dirty="0">
                <a:solidFill>
                  <a:srgbClr val="764080"/>
                </a:solidFill>
                <a:effectLst/>
                <a:latin typeface="Century Gothic" panose="020B0502020202020204" pitchFamily="34" charset="0"/>
              </a:rPr>
              <a:t>van de kerken heeft</a:t>
            </a:r>
            <a:r>
              <a:rPr lang="nl-BE" sz="2000" dirty="0">
                <a:solidFill>
                  <a:srgbClr val="764080"/>
                </a:solidFill>
                <a:latin typeface="Century Gothic" panose="020B0502020202020204" pitchFamily="34" charset="0"/>
              </a:rPr>
              <a:t> een rapport van na 2017</a:t>
            </a:r>
          </a:p>
        </p:txBody>
      </p:sp>
      <p:sp>
        <p:nvSpPr>
          <p:cNvPr id="3" name="Titel 1">
            <a:extLst>
              <a:ext uri="{FF2B5EF4-FFF2-40B4-BE49-F238E27FC236}">
                <a16:creationId xmlns:a16="http://schemas.microsoft.com/office/drawing/2014/main" id="{D4BBF3FB-F963-8A20-2314-7C9AFFBD3B76}"/>
              </a:ext>
            </a:extLst>
          </p:cNvPr>
          <p:cNvSpPr txBox="1">
            <a:spLocks/>
          </p:cNvSpPr>
          <p:nvPr/>
        </p:nvSpPr>
        <p:spPr>
          <a:xfrm>
            <a:off x="136228" y="66330"/>
            <a:ext cx="5624492" cy="657411"/>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a:solidFill>
                  <a:srgbClr val="8D4D96"/>
                </a:solidFill>
                <a:latin typeface="Century Gothic" panose="020B0502020202020204" pitchFamily="34" charset="0"/>
                <a:cs typeface="Cordia New" panose="020B0304020202020204" pitchFamily="34" charset="-34"/>
              </a:rPr>
              <a:t>Bouwfysische toestand</a:t>
            </a:r>
          </a:p>
        </p:txBody>
      </p:sp>
      <p:sp>
        <p:nvSpPr>
          <p:cNvPr id="4" name="Titel 1">
            <a:extLst>
              <a:ext uri="{FF2B5EF4-FFF2-40B4-BE49-F238E27FC236}">
                <a16:creationId xmlns:a16="http://schemas.microsoft.com/office/drawing/2014/main" id="{8E0C86C2-037E-16A2-D4C8-38051EC16E9F}"/>
              </a:ext>
            </a:extLst>
          </p:cNvPr>
          <p:cNvSpPr txBox="1">
            <a:spLocks/>
          </p:cNvSpPr>
          <p:nvPr/>
        </p:nvSpPr>
        <p:spPr>
          <a:xfrm>
            <a:off x="152557" y="723742"/>
            <a:ext cx="3349096"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1400" b="1">
                <a:solidFill>
                  <a:srgbClr val="8D4D96"/>
                </a:solidFill>
                <a:latin typeface="Century Gothic" panose="020B0502020202020204" pitchFamily="34" charset="0"/>
                <a:cs typeface="Cordia New" panose="020B0304020202020204" pitchFamily="34" charset="-34"/>
              </a:rPr>
              <a:t>Werksessie</a:t>
            </a:r>
          </a:p>
          <a:p>
            <a:pPr algn="ctr">
              <a:lnSpc>
                <a:spcPct val="100000"/>
              </a:lnSpc>
            </a:pPr>
            <a:endParaRPr lang="nl-BE" sz="1800">
              <a:solidFill>
                <a:srgbClr val="8D4D96"/>
              </a:solidFill>
              <a:latin typeface="Century Gothic" panose="020B0502020202020204" pitchFamily="34" charset="0"/>
              <a:cs typeface="Cordia New" panose="020B0304020202020204" pitchFamily="34" charset="-34"/>
            </a:endParaRPr>
          </a:p>
        </p:txBody>
      </p:sp>
      <p:sp>
        <p:nvSpPr>
          <p:cNvPr id="7" name="AutoShape 4" descr="Contact | Monumentenwacht">
            <a:extLst>
              <a:ext uri="{FF2B5EF4-FFF2-40B4-BE49-F238E27FC236}">
                <a16:creationId xmlns:a16="http://schemas.microsoft.com/office/drawing/2014/main" id="{66D128FB-557E-FD4F-34F0-E501CAD94FE6}"/>
              </a:ext>
            </a:extLst>
          </p:cNvPr>
          <p:cNvSpPr>
            <a:spLocks noChangeAspect="1" noChangeArrowheads="1"/>
          </p:cNvSpPr>
          <p:nvPr/>
        </p:nvSpPr>
        <p:spPr bwMode="auto">
          <a:xfrm>
            <a:off x="5943600" y="3276600"/>
            <a:ext cx="2730500" cy="273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11" name="Tekstvak 10">
            <a:extLst>
              <a:ext uri="{FF2B5EF4-FFF2-40B4-BE49-F238E27FC236}">
                <a16:creationId xmlns:a16="http://schemas.microsoft.com/office/drawing/2014/main" id="{E1F71B41-A19F-495A-E908-DECDDFCAC90E}"/>
              </a:ext>
            </a:extLst>
          </p:cNvPr>
          <p:cNvSpPr txBox="1">
            <a:spLocks noGrp="1" noRot="1" noMove="1" noResize="1" noEditPoints="1" noAdjustHandles="1" noChangeArrowheads="1" noChangeShapeType="1"/>
          </p:cNvSpPr>
          <p:nvPr/>
        </p:nvSpPr>
        <p:spPr>
          <a:xfrm>
            <a:off x="201544" y="1422182"/>
            <a:ext cx="7302500" cy="1384995"/>
          </a:xfrm>
          <a:prstGeom prst="rect">
            <a:avLst/>
          </a:prstGeom>
          <a:noFill/>
        </p:spPr>
        <p:txBody>
          <a:bodyPr wrap="square">
            <a:spAutoFit/>
          </a:bodyPr>
          <a:lstStyle/>
          <a:p>
            <a:pPr algn="ctr"/>
            <a:r>
              <a:rPr lang="nl-BE" sz="2800" b="1" dirty="0">
                <a:solidFill>
                  <a:srgbClr val="B05CC0"/>
                </a:solidFill>
                <a:effectLst/>
                <a:latin typeface="Century" panose="02040604050505020304" pitchFamily="18" charset="0"/>
              </a:rPr>
              <a:t>“Al meer dan 3200 leden vinden Monumentenwacht de perfecte partner voor het beheer van hun erfgoed”</a:t>
            </a:r>
            <a:endParaRPr lang="nl-BE" sz="2800" dirty="0">
              <a:solidFill>
                <a:srgbClr val="B05CC0"/>
              </a:solidFill>
              <a:latin typeface="Century" panose="02040604050505020304" pitchFamily="18" charset="0"/>
            </a:endParaRPr>
          </a:p>
        </p:txBody>
      </p:sp>
      <p:sp>
        <p:nvSpPr>
          <p:cNvPr id="12" name="Tekstvak 11">
            <a:extLst>
              <a:ext uri="{FF2B5EF4-FFF2-40B4-BE49-F238E27FC236}">
                <a16:creationId xmlns:a16="http://schemas.microsoft.com/office/drawing/2014/main" id="{71B43D8E-1595-A60D-B5B2-F101EEF4B095}"/>
              </a:ext>
            </a:extLst>
          </p:cNvPr>
          <p:cNvSpPr txBox="1">
            <a:spLocks noGrp="1" noRot="1" noMove="1" noResize="1" noEditPoints="1" noAdjustHandles="1" noChangeArrowheads="1" noChangeShapeType="1"/>
          </p:cNvSpPr>
          <p:nvPr/>
        </p:nvSpPr>
        <p:spPr>
          <a:xfrm>
            <a:off x="3684323" y="2883733"/>
            <a:ext cx="4497627" cy="577081"/>
          </a:xfrm>
          <a:prstGeom prst="rect">
            <a:avLst/>
          </a:prstGeom>
          <a:noFill/>
        </p:spPr>
        <p:txBody>
          <a:bodyPr wrap="square">
            <a:spAutoFit/>
          </a:bodyPr>
          <a:lstStyle/>
          <a:p>
            <a:r>
              <a:rPr lang="nl-BE" sz="1050" dirty="0">
                <a:solidFill>
                  <a:srgbClr val="111111"/>
                </a:solidFill>
                <a:effectLst/>
                <a:latin typeface="Century Gothic" panose="020B0502020202020204" pitchFamily="34" charset="0"/>
              </a:rPr>
              <a:t>Luk Lemmens </a:t>
            </a:r>
            <a:br>
              <a:rPr lang="nl-BE" sz="1050" dirty="0">
                <a:solidFill>
                  <a:srgbClr val="111111"/>
                </a:solidFill>
                <a:effectLst/>
                <a:latin typeface="Century Gothic" panose="020B0502020202020204" pitchFamily="34" charset="0"/>
              </a:rPr>
            </a:br>
            <a:r>
              <a:rPr lang="nl-BE" sz="1050" dirty="0">
                <a:solidFill>
                  <a:srgbClr val="111111"/>
                </a:solidFill>
                <a:effectLst/>
                <a:latin typeface="Century Gothic" panose="020B0502020202020204" pitchFamily="34" charset="0"/>
              </a:rPr>
              <a:t>voorzitter raad van bestuur </a:t>
            </a:r>
            <a:br>
              <a:rPr lang="nl-BE" sz="1050" dirty="0">
                <a:solidFill>
                  <a:srgbClr val="111111"/>
                </a:solidFill>
                <a:effectLst/>
                <a:latin typeface="Century Gothic" panose="020B0502020202020204" pitchFamily="34" charset="0"/>
              </a:rPr>
            </a:br>
            <a:r>
              <a:rPr lang="nl-BE" sz="1050" dirty="0">
                <a:solidFill>
                  <a:srgbClr val="111111"/>
                </a:solidFill>
                <a:effectLst/>
                <a:latin typeface="Century Gothic" panose="020B0502020202020204" pitchFamily="34" charset="0"/>
              </a:rPr>
              <a:t>Monumentenwacht. </a:t>
            </a:r>
          </a:p>
        </p:txBody>
      </p:sp>
    </p:spTree>
    <p:extLst>
      <p:ext uri="{BB962C8B-B14F-4D97-AF65-F5344CB8AC3E}">
        <p14:creationId xmlns:p14="http://schemas.microsoft.com/office/powerpoint/2010/main" val="2509947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67308E44-6C76-9CA9-82E5-58DC4C68CE90}"/>
              </a:ext>
            </a:extLst>
          </p:cNvPr>
          <p:cNvSpPr>
            <a:spLocks noGrp="1" noRot="1" noMove="1" noResize="1" noEditPoints="1" noAdjustHandles="1" noChangeArrowheads="1" noChangeShapeType="1"/>
          </p:cNvSpPr>
          <p:nvPr/>
        </p:nvSpPr>
        <p:spPr>
          <a:xfrm>
            <a:off x="0" y="1337821"/>
            <a:ext cx="12192001" cy="4796437"/>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5" name="Tijdelijke aanduiding voor inhoud 2">
            <a:extLst>
              <a:ext uri="{FF2B5EF4-FFF2-40B4-BE49-F238E27FC236}">
                <a16:creationId xmlns:a16="http://schemas.microsoft.com/office/drawing/2014/main" id="{6BA0928E-A32F-7F63-F01D-F224E4DF59E4}"/>
              </a:ext>
            </a:extLst>
          </p:cNvPr>
          <p:cNvSpPr txBox="1">
            <a:spLocks/>
          </p:cNvSpPr>
          <p:nvPr/>
        </p:nvSpPr>
        <p:spPr>
          <a:xfrm>
            <a:off x="10613618" y="8937944"/>
            <a:ext cx="9901191" cy="9143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nl-BE" sz="3600" b="1">
                <a:solidFill>
                  <a:srgbClr val="8D4D96"/>
                </a:solidFill>
                <a:latin typeface="Century Gothic" panose="020B0502020202020204" pitchFamily="34" charset="0"/>
              </a:rPr>
              <a:t>Bouwkundige inspectie Monumentenwacht</a:t>
            </a:r>
            <a:endParaRPr lang="nl-BE" sz="3600" b="1" u="none" strike="noStrike">
              <a:solidFill>
                <a:srgbClr val="8D4D96"/>
              </a:solidFill>
              <a:effectLst/>
              <a:latin typeface="Century Gothic" panose="020B0502020202020204" pitchFamily="34" charset="0"/>
            </a:endParaRPr>
          </a:p>
        </p:txBody>
      </p:sp>
      <p:sp>
        <p:nvSpPr>
          <p:cNvPr id="14" name="Tijdelijke aanduiding voor inhoud 2">
            <a:extLst>
              <a:ext uri="{FF2B5EF4-FFF2-40B4-BE49-F238E27FC236}">
                <a16:creationId xmlns:a16="http://schemas.microsoft.com/office/drawing/2014/main" id="{026C93BC-7DA5-9426-A27A-4F192FB97542}"/>
              </a:ext>
            </a:extLst>
          </p:cNvPr>
          <p:cNvSpPr>
            <a:spLocks noGrp="1"/>
          </p:cNvSpPr>
          <p:nvPr>
            <p:ph idx="1"/>
          </p:nvPr>
        </p:nvSpPr>
        <p:spPr>
          <a:xfrm>
            <a:off x="8426450" y="7910308"/>
            <a:ext cx="9447349" cy="3883885"/>
          </a:xfrm>
        </p:spPr>
        <p:txBody>
          <a:bodyPr>
            <a:noAutofit/>
          </a:bodyPr>
          <a:lstStyle/>
          <a:p>
            <a:r>
              <a:rPr lang="nl-BE" sz="2000">
                <a:solidFill>
                  <a:srgbClr val="764080"/>
                </a:solidFill>
                <a:latin typeface="Century Gothic" panose="020B0502020202020204" pitchFamily="34" charset="0"/>
              </a:rPr>
              <a:t>Kopieer hier de conclusies uit het rapport van Monumentenwacht</a:t>
            </a:r>
          </a:p>
        </p:txBody>
      </p:sp>
      <p:sp>
        <p:nvSpPr>
          <p:cNvPr id="12" name="Titel 1">
            <a:extLst>
              <a:ext uri="{FF2B5EF4-FFF2-40B4-BE49-F238E27FC236}">
                <a16:creationId xmlns:a16="http://schemas.microsoft.com/office/drawing/2014/main" id="{BBBF8924-684F-8E0C-39AB-556F40CC9EA6}"/>
              </a:ext>
            </a:extLst>
          </p:cNvPr>
          <p:cNvSpPr txBox="1">
            <a:spLocks noGrp="1" noRot="1" noMove="1" noResize="1" noEditPoints="1" noAdjustHandles="1" noChangeArrowheads="1" noChangeShapeType="1"/>
          </p:cNvSpPr>
          <p:nvPr/>
        </p:nvSpPr>
        <p:spPr>
          <a:xfrm>
            <a:off x="136228" y="66330"/>
            <a:ext cx="5624492" cy="657411"/>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a:solidFill>
                  <a:srgbClr val="8D4D96"/>
                </a:solidFill>
                <a:latin typeface="Century Gothic" panose="020B0502020202020204" pitchFamily="34" charset="0"/>
                <a:cs typeface="Cordia New" panose="020B0304020202020204" pitchFamily="34" charset="-34"/>
              </a:rPr>
              <a:t>Bouwfysische toestand</a:t>
            </a:r>
          </a:p>
        </p:txBody>
      </p:sp>
      <p:sp>
        <p:nvSpPr>
          <p:cNvPr id="13" name="Titel 1">
            <a:extLst>
              <a:ext uri="{FF2B5EF4-FFF2-40B4-BE49-F238E27FC236}">
                <a16:creationId xmlns:a16="http://schemas.microsoft.com/office/drawing/2014/main" id="{84A57000-EF4F-19CA-B152-F681DCD85E5C}"/>
              </a:ext>
            </a:extLst>
          </p:cNvPr>
          <p:cNvSpPr txBox="1">
            <a:spLocks noGrp="1" noRot="1" noMove="1" noResize="1" noEditPoints="1" noAdjustHandles="1" noChangeArrowheads="1" noChangeShapeType="1"/>
          </p:cNvSpPr>
          <p:nvPr/>
        </p:nvSpPr>
        <p:spPr>
          <a:xfrm>
            <a:off x="152557" y="723742"/>
            <a:ext cx="3349096"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1400" b="1" dirty="0">
                <a:solidFill>
                  <a:srgbClr val="8D4D96"/>
                </a:solidFill>
                <a:latin typeface="Century Gothic" panose="020B0502020202020204" pitchFamily="34" charset="0"/>
                <a:cs typeface="Cordia New" panose="020B0304020202020204" pitchFamily="34" charset="-34"/>
              </a:rPr>
              <a:t>Werksessie</a:t>
            </a:r>
          </a:p>
          <a:p>
            <a:pPr algn="ctr">
              <a:lnSpc>
                <a:spcPct val="100000"/>
              </a:lnSpc>
            </a:pPr>
            <a:endParaRPr lang="nl-BE" sz="1800" dirty="0">
              <a:solidFill>
                <a:srgbClr val="8D4D96"/>
              </a:solidFill>
              <a:latin typeface="Century Gothic" panose="020B0502020202020204" pitchFamily="34" charset="0"/>
              <a:cs typeface="Cordia New" panose="020B0304020202020204" pitchFamily="34" charset="-34"/>
            </a:endParaRPr>
          </a:p>
        </p:txBody>
      </p:sp>
      <p:pic>
        <p:nvPicPr>
          <p:cNvPr id="3" name="Afbeelding 2" descr="Afbeelding met tekst, schermopname, hemel, huis&#10;&#10;Automatisch gegenereerde beschrijving">
            <a:extLst>
              <a:ext uri="{FF2B5EF4-FFF2-40B4-BE49-F238E27FC236}">
                <a16:creationId xmlns:a16="http://schemas.microsoft.com/office/drawing/2014/main" id="{C5223480-D97A-1B36-A948-3A7DE349D9FE}"/>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r="-1"/>
          <a:stretch/>
        </p:blipFill>
        <p:spPr>
          <a:xfrm>
            <a:off x="847003" y="1573305"/>
            <a:ext cx="2771771" cy="3963239"/>
          </a:xfrm>
          <a:prstGeom prst="rect">
            <a:avLst/>
          </a:prstGeom>
          <a:ln w="3175">
            <a:solidFill>
              <a:schemeClr val="tx1">
                <a:lumMod val="50000"/>
                <a:lumOff val="50000"/>
              </a:schemeClr>
            </a:solidFill>
          </a:ln>
        </p:spPr>
      </p:pic>
      <p:pic>
        <p:nvPicPr>
          <p:cNvPr id="6" name="Afbeelding 5" descr="Afbeelding met tekst, schermopname, Parallel, nummer&#10;&#10;Automatisch gegenereerde beschrijving">
            <a:extLst>
              <a:ext uri="{FF2B5EF4-FFF2-40B4-BE49-F238E27FC236}">
                <a16:creationId xmlns:a16="http://schemas.microsoft.com/office/drawing/2014/main" id="{5D312D94-3042-C828-C9E3-925E61DA81EE}"/>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a:ext>
            </a:extLst>
          </a:blip>
          <a:srcRect/>
          <a:stretch/>
        </p:blipFill>
        <p:spPr>
          <a:xfrm>
            <a:off x="3779444" y="1573305"/>
            <a:ext cx="2768367" cy="3963239"/>
          </a:xfrm>
          <a:prstGeom prst="rect">
            <a:avLst/>
          </a:prstGeom>
          <a:ln w="3175">
            <a:solidFill>
              <a:schemeClr val="tx1">
                <a:lumMod val="50000"/>
                <a:lumOff val="50000"/>
              </a:schemeClr>
            </a:solidFill>
          </a:ln>
        </p:spPr>
      </p:pic>
      <p:pic>
        <p:nvPicPr>
          <p:cNvPr id="7" name="Afbeelding 6" descr="Afbeelding met tekst, schermopname, Parallel, nummer&#10;&#10;Automatisch gegenereerde beschrijving">
            <a:extLst>
              <a:ext uri="{FF2B5EF4-FFF2-40B4-BE49-F238E27FC236}">
                <a16:creationId xmlns:a16="http://schemas.microsoft.com/office/drawing/2014/main" id="{73F45F00-6A4A-E35D-4135-89AFF9EFC759}"/>
              </a:ext>
            </a:extLst>
          </p:cNvPr>
          <p:cNvPicPr>
            <a:picLocks noGrp="1" noRot="1" noChangeAspect="1" noMove="1" noResize="1" noEditPoints="1" noAdjustHandles="1" noChangeArrowheads="1" noChangeShapeType="1" noCrop="1"/>
          </p:cNvPicPr>
          <p:nvPr/>
        </p:nvPicPr>
        <p:blipFill rotWithShape="1">
          <a:blip r:embed="rId6" cstate="screen">
            <a:extLst>
              <a:ext uri="{28A0092B-C50C-407E-A947-70E740481C1C}">
                <a14:useLocalDpi xmlns:a14="http://schemas.microsoft.com/office/drawing/2010/main"/>
              </a:ext>
            </a:extLst>
          </a:blip>
          <a:srcRect/>
          <a:stretch/>
        </p:blipFill>
        <p:spPr>
          <a:xfrm>
            <a:off x="6885432" y="2476046"/>
            <a:ext cx="4827815" cy="1529423"/>
          </a:xfrm>
          <a:prstGeom prst="rect">
            <a:avLst/>
          </a:prstGeom>
          <a:ln w="3175">
            <a:solidFill>
              <a:schemeClr val="tx1">
                <a:lumMod val="50000"/>
                <a:lumOff val="50000"/>
              </a:schemeClr>
            </a:solidFill>
          </a:ln>
        </p:spPr>
      </p:pic>
      <p:sp>
        <p:nvSpPr>
          <p:cNvPr id="2" name="Tekstvak 1">
            <a:extLst>
              <a:ext uri="{FF2B5EF4-FFF2-40B4-BE49-F238E27FC236}">
                <a16:creationId xmlns:a16="http://schemas.microsoft.com/office/drawing/2014/main" id="{8AAEC890-998E-F235-DE1F-D2DD04454BE7}"/>
              </a:ext>
            </a:extLst>
          </p:cNvPr>
          <p:cNvSpPr txBox="1">
            <a:spLocks noGrp="1" noRot="1" noMove="1" noResize="1" noEditPoints="1" noAdjustHandles="1" noChangeArrowheads="1" noChangeShapeType="1"/>
          </p:cNvSpPr>
          <p:nvPr/>
        </p:nvSpPr>
        <p:spPr>
          <a:xfrm>
            <a:off x="741304" y="5491906"/>
            <a:ext cx="3506026" cy="646331"/>
          </a:xfrm>
          <a:prstGeom prst="rect">
            <a:avLst/>
          </a:prstGeom>
          <a:noFill/>
        </p:spPr>
        <p:txBody>
          <a:bodyPr wrap="square">
            <a:spAutoFit/>
          </a:bodyPr>
          <a:lstStyle/>
          <a:p>
            <a:r>
              <a:rPr lang="nl-BE" dirty="0">
                <a:solidFill>
                  <a:srgbClr val="8D4D96"/>
                </a:solidFill>
                <a:latin typeface="Century Gothic" panose="020B0502020202020204" pitchFamily="34" charset="0"/>
              </a:rPr>
              <a:t>Voorbeeld van rapport monumentenwacht</a:t>
            </a:r>
            <a:endParaRPr lang="nl-BE" dirty="0">
              <a:solidFill>
                <a:srgbClr val="8D4D96"/>
              </a:solidFill>
              <a:effectLst/>
              <a:latin typeface="Century Gothic" panose="020B0502020202020204" pitchFamily="34" charset="0"/>
            </a:endParaRPr>
          </a:p>
        </p:txBody>
      </p:sp>
      <p:cxnSp>
        <p:nvCxnSpPr>
          <p:cNvPr id="4" name="Rechte verbindingslijn 3">
            <a:extLst>
              <a:ext uri="{FF2B5EF4-FFF2-40B4-BE49-F238E27FC236}">
                <a16:creationId xmlns:a16="http://schemas.microsoft.com/office/drawing/2014/main" id="{0891738C-2335-2E87-4EAA-7BB91B2AD9E8}"/>
              </a:ext>
            </a:extLst>
          </p:cNvPr>
          <p:cNvCxnSpPr>
            <a:cxnSpLocks noGrp="1" noRot="1" noMove="1" noResize="1" noEditPoints="1" noAdjustHandles="1" noChangeArrowheads="1" noChangeShapeType="1"/>
          </p:cNvCxnSpPr>
          <p:nvPr/>
        </p:nvCxnSpPr>
        <p:spPr>
          <a:xfrm>
            <a:off x="5426249" y="3339134"/>
            <a:ext cx="1459183" cy="0"/>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3C5C4B9D-852F-82C5-5E81-7D34E8BD09F4}"/>
              </a:ext>
            </a:extLst>
          </p:cNvPr>
          <p:cNvSpPr txBox="1">
            <a:spLocks noGrp="1" noRot="1" noMove="1" noResize="1" noEditPoints="1" noAdjustHandles="1" noChangeArrowheads="1" noChangeShapeType="1"/>
          </p:cNvSpPr>
          <p:nvPr/>
        </p:nvSpPr>
        <p:spPr>
          <a:xfrm>
            <a:off x="6885432" y="4100367"/>
            <a:ext cx="3506026" cy="923330"/>
          </a:xfrm>
          <a:prstGeom prst="rect">
            <a:avLst/>
          </a:prstGeom>
          <a:noFill/>
        </p:spPr>
        <p:txBody>
          <a:bodyPr wrap="square">
            <a:spAutoFit/>
          </a:bodyPr>
          <a:lstStyle/>
          <a:p>
            <a:r>
              <a:rPr lang="nl-BE" dirty="0">
                <a:solidFill>
                  <a:srgbClr val="8D4D96"/>
                </a:solidFill>
                <a:latin typeface="Century Gothic" panose="020B0502020202020204" pitchFamily="34" charset="0"/>
              </a:rPr>
              <a:t>Zoom op het onderdeel dat over te nemen in in het bestemmingsprofiel</a:t>
            </a:r>
            <a:endParaRPr lang="nl-BE" dirty="0">
              <a:solidFill>
                <a:srgbClr val="8D4D96"/>
              </a:solidFill>
              <a:effectLst/>
              <a:latin typeface="Century Gothic" panose="020B0502020202020204" pitchFamily="34" charset="0"/>
            </a:endParaRPr>
          </a:p>
        </p:txBody>
      </p:sp>
    </p:spTree>
    <p:extLst>
      <p:ext uri="{BB962C8B-B14F-4D97-AF65-F5344CB8AC3E}">
        <p14:creationId xmlns:p14="http://schemas.microsoft.com/office/powerpoint/2010/main" val="4181618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5" name="Tijdelijke aanduiding voor inhoud 2">
            <a:extLst>
              <a:ext uri="{FF2B5EF4-FFF2-40B4-BE49-F238E27FC236}">
                <a16:creationId xmlns:a16="http://schemas.microsoft.com/office/drawing/2014/main" id="{6BA0928E-A32F-7F63-F01D-F224E4DF59E4}"/>
              </a:ext>
            </a:extLst>
          </p:cNvPr>
          <p:cNvSpPr txBox="1">
            <a:spLocks noGrp="1" noRot="1" noMove="1" noResize="1" noEditPoints="1" noAdjustHandles="1" noChangeArrowheads="1" noChangeShapeType="1"/>
          </p:cNvSpPr>
          <p:nvPr/>
        </p:nvSpPr>
        <p:spPr>
          <a:xfrm>
            <a:off x="2083981" y="1029903"/>
            <a:ext cx="9901191" cy="9143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nl-BE" sz="3600" b="1" dirty="0">
                <a:solidFill>
                  <a:srgbClr val="8D4D96"/>
                </a:solidFill>
                <a:latin typeface="Century Gothic" panose="020B0502020202020204" pitchFamily="34" charset="0"/>
              </a:rPr>
              <a:t>Bouwkundige inspectie Monumentenwacht</a:t>
            </a:r>
          </a:p>
          <a:p>
            <a:pPr marL="0" indent="0" fontAlgn="base">
              <a:buNone/>
            </a:pPr>
            <a:r>
              <a:rPr lang="nl-BE" sz="3600" u="none" strike="noStrike" dirty="0">
                <a:solidFill>
                  <a:srgbClr val="8D4D96"/>
                </a:solidFill>
                <a:effectLst/>
                <a:latin typeface="Century Gothic" panose="020B0502020202020204" pitchFamily="34" charset="0"/>
              </a:rPr>
              <a:t>voorbe</a:t>
            </a:r>
            <a:r>
              <a:rPr lang="nl-BE" sz="3600" dirty="0">
                <a:solidFill>
                  <a:srgbClr val="8D4D96"/>
                </a:solidFill>
                <a:latin typeface="Century Gothic" panose="020B0502020202020204" pitchFamily="34" charset="0"/>
              </a:rPr>
              <a:t>eld</a:t>
            </a:r>
            <a:endParaRPr lang="nl-BE" sz="3600" u="none" strike="noStrike" dirty="0">
              <a:solidFill>
                <a:srgbClr val="8D4D96"/>
              </a:solidFill>
              <a:effectLst/>
              <a:latin typeface="Century Gothic" panose="020B0502020202020204" pitchFamily="34" charset="0"/>
            </a:endParaRPr>
          </a:p>
        </p:txBody>
      </p:sp>
      <p:sp>
        <p:nvSpPr>
          <p:cNvPr id="14" name="Tijdelijke aanduiding voor inhoud 2">
            <a:extLst>
              <a:ext uri="{FF2B5EF4-FFF2-40B4-BE49-F238E27FC236}">
                <a16:creationId xmlns:a16="http://schemas.microsoft.com/office/drawing/2014/main" id="{026C93BC-7DA5-9426-A27A-4F192FB97542}"/>
              </a:ext>
            </a:extLst>
          </p:cNvPr>
          <p:cNvSpPr>
            <a:spLocks noGrp="1" noRot="1" noMove="1" noResize="1" noEditPoints="1" noAdjustHandles="1" noChangeArrowheads="1" noChangeShapeType="1"/>
          </p:cNvSpPr>
          <p:nvPr>
            <p:ph idx="1"/>
          </p:nvPr>
        </p:nvSpPr>
        <p:spPr>
          <a:xfrm>
            <a:off x="2269730" y="2250373"/>
            <a:ext cx="9055768" cy="3883885"/>
          </a:xfrm>
        </p:spPr>
        <p:txBody>
          <a:bodyPr>
            <a:noAutofit/>
          </a:bodyPr>
          <a:lstStyle/>
          <a:p>
            <a:r>
              <a:rPr lang="nl-BE" sz="2000" dirty="0">
                <a:solidFill>
                  <a:srgbClr val="764080"/>
                </a:solidFill>
                <a:latin typeface="Century Gothic" panose="020B0502020202020204" pitchFamily="34" charset="0"/>
              </a:rPr>
              <a:t>Datum: 15/03/2019</a:t>
            </a:r>
          </a:p>
          <a:p>
            <a:r>
              <a:rPr lang="nl-BE" sz="2000" dirty="0">
                <a:latin typeface="Century Gothic" panose="020B0502020202020204" pitchFamily="34" charset="0"/>
              </a:rPr>
              <a:t>De kerk verkeert in</a:t>
            </a:r>
            <a:r>
              <a:rPr lang="nl-BE" sz="2000" b="1" dirty="0">
                <a:latin typeface="Century Gothic" panose="020B0502020202020204" pitchFamily="34" charset="0"/>
              </a:rPr>
              <a:t> </a:t>
            </a:r>
            <a:r>
              <a:rPr lang="nl-BE" sz="2000" dirty="0">
                <a:latin typeface="Century Gothic" panose="020B0502020202020204" pitchFamily="34" charset="0"/>
              </a:rPr>
              <a:t>redelijke staat. Het onderhoud van de daken wordt zo goed als mogelijk uitgevoerd. De daken zouden </a:t>
            </a:r>
            <a:br>
              <a:rPr lang="nl-BE" sz="2000" dirty="0">
                <a:latin typeface="Century Gothic" panose="020B0502020202020204" pitchFamily="34" charset="0"/>
              </a:rPr>
            </a:br>
            <a:r>
              <a:rPr lang="nl-BE" sz="2000" dirty="0">
                <a:latin typeface="Century Gothic" panose="020B0502020202020204" pitchFamily="34" charset="0"/>
              </a:rPr>
              <a:t>echter gerenoveerd mogen worden. De goten en afvoeren zijn op. De asbesthoudende leien moeten op termijn worden vervangen. </a:t>
            </a:r>
            <a:br>
              <a:rPr lang="nl-BE" sz="2000" dirty="0">
                <a:latin typeface="Century Gothic" panose="020B0502020202020204" pitchFamily="34" charset="0"/>
              </a:rPr>
            </a:br>
            <a:r>
              <a:rPr lang="nl-BE" sz="2000" dirty="0">
                <a:latin typeface="Century Gothic" panose="020B0502020202020204" pitchFamily="34" charset="0"/>
              </a:rPr>
              <a:t>De toegankelijkheid van zolders en daken moet worden verbeterd. Op die manier zijn controles en onderhoud op een eenvoudige manier uit te voeren. </a:t>
            </a:r>
          </a:p>
          <a:p>
            <a:r>
              <a:rPr lang="nl-BE" sz="2000" dirty="0">
                <a:latin typeface="Century Gothic" panose="020B0502020202020204" pitchFamily="34" charset="0"/>
              </a:rPr>
              <a:t>Het voegwerk is lokaal verweerd en moet worden hersteld </a:t>
            </a:r>
            <a:br>
              <a:rPr lang="nl-BE" sz="2000" dirty="0">
                <a:latin typeface="Century Gothic" panose="020B0502020202020204" pitchFamily="34" charset="0"/>
              </a:rPr>
            </a:br>
            <a:r>
              <a:rPr lang="nl-BE" sz="2000" dirty="0">
                <a:latin typeface="Century Gothic" panose="020B0502020202020204" pitchFamily="34" charset="0"/>
              </a:rPr>
              <a:t>teneinde vocht niet in het muurwerk kan binnendringen en </a:t>
            </a:r>
            <a:br>
              <a:rPr lang="nl-BE" sz="2000" dirty="0">
                <a:latin typeface="Century Gothic" panose="020B0502020202020204" pitchFamily="34" charset="0"/>
              </a:rPr>
            </a:br>
            <a:r>
              <a:rPr lang="nl-BE" sz="2000" dirty="0">
                <a:latin typeface="Century Gothic" panose="020B0502020202020204" pitchFamily="34" charset="0"/>
              </a:rPr>
              <a:t>schade aanrichten aan het interieur. </a:t>
            </a:r>
          </a:p>
          <a:p>
            <a:r>
              <a:rPr lang="nl-BE" sz="2000" dirty="0">
                <a:latin typeface="Century Gothic" panose="020B0502020202020204" pitchFamily="34" charset="0"/>
              </a:rPr>
              <a:t>De overige opmerkingen hebben voornamelijk betrekking op periodiek onderhoud.</a:t>
            </a:r>
          </a:p>
          <a:p>
            <a:endParaRPr lang="nl-BE" sz="2000" dirty="0">
              <a:solidFill>
                <a:srgbClr val="764080"/>
              </a:solidFill>
              <a:latin typeface="Century Gothic" panose="020B0502020202020204" pitchFamily="34" charset="0"/>
            </a:endParaRPr>
          </a:p>
        </p:txBody>
      </p:sp>
      <p:sp>
        <p:nvSpPr>
          <p:cNvPr id="12" name="Titel 1">
            <a:extLst>
              <a:ext uri="{FF2B5EF4-FFF2-40B4-BE49-F238E27FC236}">
                <a16:creationId xmlns:a16="http://schemas.microsoft.com/office/drawing/2014/main" id="{BBBF8924-684F-8E0C-39AB-556F40CC9EA6}"/>
              </a:ext>
            </a:extLst>
          </p:cNvPr>
          <p:cNvSpPr txBox="1">
            <a:spLocks noGrp="1" noRot="1" noMove="1" noResize="1" noEditPoints="1" noAdjustHandles="1" noChangeArrowheads="1" noChangeShapeType="1"/>
          </p:cNvSpPr>
          <p:nvPr/>
        </p:nvSpPr>
        <p:spPr>
          <a:xfrm>
            <a:off x="136228" y="66330"/>
            <a:ext cx="5624492" cy="657411"/>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dirty="0">
                <a:solidFill>
                  <a:srgbClr val="8D4D96"/>
                </a:solidFill>
                <a:latin typeface="Century Gothic" panose="020B0502020202020204" pitchFamily="34" charset="0"/>
                <a:cs typeface="Cordia New" panose="020B0304020202020204" pitchFamily="34" charset="-34"/>
              </a:rPr>
              <a:t>Bouwfysische toestand</a:t>
            </a:r>
          </a:p>
        </p:txBody>
      </p:sp>
      <p:sp>
        <p:nvSpPr>
          <p:cNvPr id="13" name="Titel 1">
            <a:extLst>
              <a:ext uri="{FF2B5EF4-FFF2-40B4-BE49-F238E27FC236}">
                <a16:creationId xmlns:a16="http://schemas.microsoft.com/office/drawing/2014/main" id="{84A57000-EF4F-19CA-B152-F681DCD85E5C}"/>
              </a:ext>
            </a:extLst>
          </p:cNvPr>
          <p:cNvSpPr txBox="1">
            <a:spLocks noGrp="1" noRot="1" noMove="1" noResize="1" noEditPoints="1" noAdjustHandles="1" noChangeArrowheads="1" noChangeShapeType="1"/>
          </p:cNvSpPr>
          <p:nvPr/>
        </p:nvSpPr>
        <p:spPr>
          <a:xfrm>
            <a:off x="152557" y="723742"/>
            <a:ext cx="3349096"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1400" b="1">
                <a:solidFill>
                  <a:srgbClr val="8D4D96"/>
                </a:solidFill>
                <a:latin typeface="Century Gothic" panose="020B0502020202020204" pitchFamily="34" charset="0"/>
                <a:cs typeface="Cordia New" panose="020B0304020202020204" pitchFamily="34" charset="-34"/>
              </a:rPr>
              <a:t>Werksessie</a:t>
            </a:r>
          </a:p>
          <a:p>
            <a:pPr algn="ctr">
              <a:lnSpc>
                <a:spcPct val="100000"/>
              </a:lnSpc>
            </a:pPr>
            <a:endParaRPr lang="nl-BE" sz="1800">
              <a:solidFill>
                <a:srgbClr val="8D4D96"/>
              </a:solidFill>
              <a:latin typeface="Century Gothic" panose="020B0502020202020204" pitchFamily="34" charset="0"/>
              <a:cs typeface="Cordia New" panose="020B0304020202020204" pitchFamily="34" charset="-34"/>
            </a:endParaRPr>
          </a:p>
        </p:txBody>
      </p:sp>
    </p:spTree>
    <p:extLst>
      <p:ext uri="{BB962C8B-B14F-4D97-AF65-F5344CB8AC3E}">
        <p14:creationId xmlns:p14="http://schemas.microsoft.com/office/powerpoint/2010/main" val="3325617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a:off x="3214690" y="344588"/>
            <a:ext cx="8627540" cy="6168824"/>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0060807" y="173240"/>
            <a:ext cx="1959744" cy="2050905"/>
          </a:xfrm>
          <a:prstGeom prst="rect">
            <a:avLst/>
          </a:prstGeom>
          <a:noFill/>
          <a:ln w="28575">
            <a:solidFill>
              <a:srgbClr val="764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29" name="Rechthoek 28">
            <a:extLst>
              <a:ext uri="{FF2B5EF4-FFF2-40B4-BE49-F238E27FC236}">
                <a16:creationId xmlns:a16="http://schemas.microsoft.com/office/drawing/2014/main" id="{34CC6061-E4EE-FBFE-BC78-3E664A9EB4DB}"/>
              </a:ext>
            </a:extLst>
          </p:cNvPr>
          <p:cNvSpPr>
            <a:spLocks noGrp="1" noRot="1" noMove="1" noResize="1" noEditPoints="1" noAdjustHandles="1" noChangeArrowheads="1" noChangeShapeType="1"/>
          </p:cNvSpPr>
          <p:nvPr/>
        </p:nvSpPr>
        <p:spPr>
          <a:xfrm>
            <a:off x="10054174" y="4635644"/>
            <a:ext cx="1966377" cy="2050905"/>
          </a:xfrm>
          <a:prstGeom prst="rect">
            <a:avLst/>
          </a:prstGeom>
          <a:noFill/>
          <a:ln w="28575">
            <a:solidFill>
              <a:srgbClr val="764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30" name="Rechthoek 29">
            <a:extLst>
              <a:ext uri="{FF2B5EF4-FFF2-40B4-BE49-F238E27FC236}">
                <a16:creationId xmlns:a16="http://schemas.microsoft.com/office/drawing/2014/main" id="{351CF9DC-7D32-EE83-D6A7-730BA604B21E}"/>
              </a:ext>
            </a:extLst>
          </p:cNvPr>
          <p:cNvSpPr>
            <a:spLocks noGrp="1" noRot="1" noMove="1" noResize="1" noEditPoints="1" noAdjustHandles="1" noChangeArrowheads="1" noChangeShapeType="1"/>
          </p:cNvSpPr>
          <p:nvPr/>
        </p:nvSpPr>
        <p:spPr>
          <a:xfrm>
            <a:off x="10060807" y="2404442"/>
            <a:ext cx="1959744" cy="2050905"/>
          </a:xfrm>
          <a:prstGeom prst="rect">
            <a:avLst/>
          </a:prstGeom>
          <a:noFill/>
          <a:ln w="28575">
            <a:solidFill>
              <a:srgbClr val="764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31" name="Titel 1">
            <a:extLst>
              <a:ext uri="{FF2B5EF4-FFF2-40B4-BE49-F238E27FC236}">
                <a16:creationId xmlns:a16="http://schemas.microsoft.com/office/drawing/2014/main" id="{22D3D9A4-C9C1-FA1A-E271-FA28475ACF29}"/>
              </a:ext>
            </a:extLst>
          </p:cNvPr>
          <p:cNvSpPr txBox="1">
            <a:spLocks noGrp="1" noRot="1" noMove="1" noResize="1" noEditPoints="1" noAdjustHandles="1" noChangeArrowheads="1" noChangeShapeType="1"/>
          </p:cNvSpPr>
          <p:nvPr/>
        </p:nvSpPr>
        <p:spPr>
          <a:xfrm>
            <a:off x="7491" y="934395"/>
            <a:ext cx="3214689" cy="736374"/>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BE" sz="3200" dirty="0">
                <a:solidFill>
                  <a:srgbClr val="B05CC0"/>
                </a:solidFill>
                <a:latin typeface="Century Gothic" panose="020B0502020202020204" pitchFamily="34" charset="0"/>
                <a:cs typeface="Cordia New" panose="020B0304020202020204" pitchFamily="34" charset="-34"/>
              </a:rPr>
              <a:t>Toestand</a:t>
            </a:r>
            <a:br>
              <a:rPr lang="nl-BE" sz="3200" dirty="0">
                <a:solidFill>
                  <a:srgbClr val="B05CC0"/>
                </a:solidFill>
                <a:latin typeface="Century Gothic" panose="020B0502020202020204" pitchFamily="34" charset="0"/>
                <a:cs typeface="Cordia New" panose="020B0304020202020204" pitchFamily="34" charset="-34"/>
              </a:rPr>
            </a:br>
            <a:endParaRPr lang="nl-BE" sz="3200" dirty="0">
              <a:solidFill>
                <a:srgbClr val="B05CC0"/>
              </a:solidFill>
              <a:latin typeface="Century Gothic" panose="020B0502020202020204" pitchFamily="34" charset="0"/>
              <a:cs typeface="Cordia New" panose="020B0304020202020204" pitchFamily="34" charset="-34"/>
            </a:endParaRPr>
          </a:p>
        </p:txBody>
      </p:sp>
      <p:sp>
        <p:nvSpPr>
          <p:cNvPr id="32" name="Titel 1">
            <a:extLst>
              <a:ext uri="{FF2B5EF4-FFF2-40B4-BE49-F238E27FC236}">
                <a16:creationId xmlns:a16="http://schemas.microsoft.com/office/drawing/2014/main" id="{4925ECBC-DE04-9765-48D5-27B946CADA0F}"/>
              </a:ext>
            </a:extLst>
          </p:cNvPr>
          <p:cNvSpPr txBox="1">
            <a:spLocks noGrp="1" noRot="1" noMove="1" noResize="1" noEditPoints="1" noAdjustHandles="1" noChangeArrowheads="1" noChangeShapeType="1"/>
          </p:cNvSpPr>
          <p:nvPr/>
        </p:nvSpPr>
        <p:spPr>
          <a:xfrm>
            <a:off x="85724" y="2966423"/>
            <a:ext cx="3058222" cy="749225"/>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BE" sz="3200">
                <a:solidFill>
                  <a:srgbClr val="B05CC0"/>
                </a:solidFill>
                <a:latin typeface="Century Gothic" panose="020B0502020202020204" pitchFamily="34" charset="0"/>
                <a:cs typeface="Cordia New" panose="020B0304020202020204" pitchFamily="34" charset="-34"/>
              </a:rPr>
              <a:t>Onderhoud</a:t>
            </a:r>
          </a:p>
        </p:txBody>
      </p:sp>
      <p:sp>
        <p:nvSpPr>
          <p:cNvPr id="33" name="Tekstvak 32">
            <a:extLst>
              <a:ext uri="{FF2B5EF4-FFF2-40B4-BE49-F238E27FC236}">
                <a16:creationId xmlns:a16="http://schemas.microsoft.com/office/drawing/2014/main" id="{3DB22C56-D615-6CEC-582C-F66077B11920}"/>
              </a:ext>
            </a:extLst>
          </p:cNvPr>
          <p:cNvSpPr txBox="1"/>
          <p:nvPr/>
        </p:nvSpPr>
        <p:spPr>
          <a:xfrm>
            <a:off x="10126556" y="419538"/>
            <a:ext cx="1884394" cy="2031325"/>
          </a:xfrm>
          <a:prstGeom prst="rect">
            <a:avLst/>
          </a:prstGeom>
          <a:noFill/>
        </p:spPr>
        <p:txBody>
          <a:bodyPr wrap="square">
            <a:spAutoFit/>
          </a:bodyPr>
          <a:lstStyle/>
          <a:p>
            <a:pPr marL="285750" lvl="0" indent="-285750" algn="l">
              <a:buFont typeface="Wingdings" pitchFamily="2" charset="2"/>
              <a:buChar char="q"/>
              <a:tabLst>
                <a:tab pos="228600" algn="l"/>
              </a:tabLst>
            </a:pPr>
            <a:r>
              <a:rPr lang="nl-NL" sz="1800"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Uitstekend </a:t>
            </a:r>
          </a:p>
          <a:p>
            <a:pPr marL="285750" lvl="0" indent="-285750" algn="l">
              <a:buFont typeface="Wingdings" pitchFamily="2" charset="2"/>
              <a:buChar char="q"/>
              <a:tabLst>
                <a:tab pos="228600" algn="l"/>
              </a:tabLst>
            </a:pPr>
            <a:r>
              <a:rPr lang="nl-NL" dirty="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Goed </a:t>
            </a:r>
          </a:p>
          <a:p>
            <a:pPr marL="285750" lvl="0" indent="-285750" algn="l">
              <a:buFont typeface="Wingdings" pitchFamily="2" charset="2"/>
              <a:buChar char="q"/>
              <a:tabLst>
                <a:tab pos="228600" algn="l"/>
              </a:tabLst>
            </a:pPr>
            <a:r>
              <a:rPr lang="nl-NL" dirty="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R</a:t>
            </a:r>
            <a:r>
              <a:rPr lang="nl-NL" sz="1800"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edelijk </a:t>
            </a:r>
          </a:p>
          <a:p>
            <a:pPr marL="285750" lvl="0" indent="-285750" algn="l">
              <a:buFont typeface="Wingdings" pitchFamily="2" charset="2"/>
              <a:buChar char="q"/>
              <a:tabLst>
                <a:tab pos="228600" algn="l"/>
              </a:tabLst>
            </a:pPr>
            <a:r>
              <a:rPr lang="nl-NL" dirty="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Matig</a:t>
            </a:r>
          </a:p>
          <a:p>
            <a:pPr marL="285750" lvl="0" indent="-285750" algn="l">
              <a:buFont typeface="Wingdings" pitchFamily="2" charset="2"/>
              <a:buChar char="q"/>
              <a:tabLst>
                <a:tab pos="228600" algn="l"/>
              </a:tabLst>
            </a:pPr>
            <a:r>
              <a:rPr lang="nl-NL" dirty="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Slecht</a:t>
            </a:r>
          </a:p>
          <a:p>
            <a:pPr marL="285750" lvl="0" indent="-285750" algn="l">
              <a:buFont typeface="Wingdings" pitchFamily="2" charset="2"/>
              <a:buChar char="q"/>
              <a:tabLst>
                <a:tab pos="228600" algn="l"/>
              </a:tabLst>
            </a:pPr>
            <a:r>
              <a:rPr lang="nl-NL" dirty="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Zeer slecht </a:t>
            </a:r>
            <a:endParaRPr lang="nl-BE" sz="1800"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endParaRPr>
          </a:p>
          <a:p>
            <a:pPr marL="285750" lvl="0" indent="-285750" algn="l">
              <a:buFont typeface="Wingdings" pitchFamily="2" charset="2"/>
              <a:buChar char="q"/>
              <a:tabLst>
                <a:tab pos="228600" algn="l"/>
              </a:tabLst>
            </a:pPr>
            <a:endParaRPr lang="nl-BE" sz="1800"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34" name="Tekstvak 33">
            <a:extLst>
              <a:ext uri="{FF2B5EF4-FFF2-40B4-BE49-F238E27FC236}">
                <a16:creationId xmlns:a16="http://schemas.microsoft.com/office/drawing/2014/main" id="{17071D36-B49B-E2F6-BC72-85A00FF22861}"/>
              </a:ext>
            </a:extLst>
          </p:cNvPr>
          <p:cNvSpPr txBox="1"/>
          <p:nvPr/>
        </p:nvSpPr>
        <p:spPr>
          <a:xfrm>
            <a:off x="10126556" y="2573697"/>
            <a:ext cx="1786418" cy="175432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180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Uitstekend </a:t>
            </a:r>
          </a:p>
          <a:p>
            <a:pPr marL="285750" lvl="0" indent="-285750" algn="l">
              <a:buFont typeface="Wingdings" pitchFamily="2" charset="2"/>
              <a:buChar char="q"/>
              <a:tabLst>
                <a:tab pos="228600" algn="l"/>
              </a:tabLst>
            </a:pPr>
            <a:r>
              <a:rPr lang="nl-NL">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Goed </a:t>
            </a:r>
          </a:p>
          <a:p>
            <a:pPr marL="285750" lvl="0" indent="-285750" algn="l">
              <a:buFont typeface="Wingdings" pitchFamily="2" charset="2"/>
              <a:buChar char="q"/>
              <a:tabLst>
                <a:tab pos="228600" algn="l"/>
              </a:tabLst>
            </a:pPr>
            <a:r>
              <a:rPr lang="nl-NL">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R</a:t>
            </a:r>
            <a:r>
              <a:rPr lang="nl-NL" sz="180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edelijk </a:t>
            </a:r>
          </a:p>
          <a:p>
            <a:pPr marL="285750" lvl="0" indent="-285750" algn="l">
              <a:buFont typeface="Wingdings" pitchFamily="2" charset="2"/>
              <a:buChar char="q"/>
              <a:tabLst>
                <a:tab pos="228600" algn="l"/>
              </a:tabLst>
            </a:pPr>
            <a:r>
              <a:rPr lang="nl-NL">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Matig</a:t>
            </a:r>
          </a:p>
          <a:p>
            <a:pPr marL="285750" lvl="0" indent="-285750" algn="l">
              <a:buFont typeface="Wingdings" pitchFamily="2" charset="2"/>
              <a:buChar char="q"/>
              <a:tabLst>
                <a:tab pos="228600" algn="l"/>
              </a:tabLst>
            </a:pPr>
            <a:r>
              <a:rPr lang="nl-NL">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Slecht</a:t>
            </a:r>
          </a:p>
          <a:p>
            <a:pPr marL="285750" lvl="0" indent="-285750" algn="l">
              <a:buFont typeface="Wingdings" pitchFamily="2" charset="2"/>
              <a:buChar char="q"/>
              <a:tabLst>
                <a:tab pos="228600" algn="l"/>
              </a:tabLst>
            </a:pPr>
            <a:r>
              <a:rPr lang="nl-NL">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Zeer slecht </a:t>
            </a:r>
            <a:endParaRPr lang="nl-BE" sz="180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35" name="Tekstvak 34">
            <a:extLst>
              <a:ext uri="{FF2B5EF4-FFF2-40B4-BE49-F238E27FC236}">
                <a16:creationId xmlns:a16="http://schemas.microsoft.com/office/drawing/2014/main" id="{801FAD38-5724-8972-8602-811A9C6C0BCC}"/>
              </a:ext>
            </a:extLst>
          </p:cNvPr>
          <p:cNvSpPr txBox="1"/>
          <p:nvPr/>
        </p:nvSpPr>
        <p:spPr>
          <a:xfrm>
            <a:off x="10126556" y="4707143"/>
            <a:ext cx="1837896" cy="1754326"/>
          </a:xfrm>
          <a:prstGeom prst="rect">
            <a:avLst/>
          </a:prstGeom>
          <a:noFill/>
        </p:spPr>
        <p:txBody>
          <a:bodyPr wrap="square">
            <a:spAutoFit/>
          </a:bodyPr>
          <a:lstStyle/>
          <a:p>
            <a:pPr marL="285750" lvl="0" indent="-285750" algn="l">
              <a:buFont typeface="Wingdings" pitchFamily="2" charset="2"/>
              <a:buChar char="q"/>
              <a:tabLst>
                <a:tab pos="228600" algn="l"/>
              </a:tabLst>
            </a:pPr>
            <a:r>
              <a:rPr lang="nl-BE" sz="1800"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Geen</a:t>
            </a:r>
          </a:p>
          <a:p>
            <a:pPr marL="285750" lvl="0" indent="-285750" algn="l">
              <a:buFont typeface="Wingdings" pitchFamily="2" charset="2"/>
              <a:buChar char="q"/>
              <a:tabLst>
                <a:tab pos="228600" algn="l"/>
              </a:tabLst>
            </a:pPr>
            <a:r>
              <a:rPr lang="nl-BE" dirty="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Weinig </a:t>
            </a:r>
          </a:p>
          <a:p>
            <a:pPr marL="285750" lvl="0" indent="-285750" algn="l">
              <a:buFont typeface="Wingdings" pitchFamily="2" charset="2"/>
              <a:buChar char="q"/>
              <a:tabLst>
                <a:tab pos="228600" algn="l"/>
              </a:tabLst>
            </a:pPr>
            <a:r>
              <a:rPr lang="nl-BE" sz="1800"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Redelijk</a:t>
            </a:r>
          </a:p>
          <a:p>
            <a:pPr marL="285750" lvl="0" indent="-285750" algn="l">
              <a:buFont typeface="Wingdings" pitchFamily="2" charset="2"/>
              <a:buChar char="q"/>
              <a:tabLst>
                <a:tab pos="228600" algn="l"/>
              </a:tabLst>
            </a:pPr>
            <a:r>
              <a:rPr lang="nl-BE" dirty="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Aanzienlijk</a:t>
            </a:r>
          </a:p>
          <a:p>
            <a:pPr marL="285750" lvl="0" indent="-285750" algn="l">
              <a:buFont typeface="Wingdings" pitchFamily="2" charset="2"/>
              <a:buChar char="q"/>
              <a:tabLst>
                <a:tab pos="228600" algn="l"/>
              </a:tabLst>
            </a:pPr>
            <a:r>
              <a:rPr lang="nl-BE" sz="1800"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Verhoogd</a:t>
            </a:r>
          </a:p>
          <a:p>
            <a:pPr marL="285750" lvl="0" indent="-285750" algn="l">
              <a:buFont typeface="Wingdings" pitchFamily="2" charset="2"/>
              <a:buChar char="q"/>
              <a:tabLst>
                <a:tab pos="228600" algn="l"/>
              </a:tabLst>
            </a:pPr>
            <a:r>
              <a:rPr lang="nl-BE" dirty="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Acuut</a:t>
            </a:r>
            <a:endParaRPr lang="nl-BE" sz="1800"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36" name="Titel 1">
            <a:extLst>
              <a:ext uri="{FF2B5EF4-FFF2-40B4-BE49-F238E27FC236}">
                <a16:creationId xmlns:a16="http://schemas.microsoft.com/office/drawing/2014/main" id="{61BAB951-7C6C-E37D-7174-6B4192120669}"/>
              </a:ext>
            </a:extLst>
          </p:cNvPr>
          <p:cNvSpPr txBox="1">
            <a:spLocks noGrp="1" noRot="1" noMove="1" noResize="1" noEditPoints="1" noAdjustHandles="1" noChangeArrowheads="1" noChangeShapeType="1"/>
          </p:cNvSpPr>
          <p:nvPr/>
        </p:nvSpPr>
        <p:spPr>
          <a:xfrm>
            <a:off x="7492" y="5330743"/>
            <a:ext cx="3207198" cy="749225"/>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BE" sz="3200">
                <a:solidFill>
                  <a:srgbClr val="B05CC0"/>
                </a:solidFill>
                <a:latin typeface="Century Gothic" panose="020B0502020202020204" pitchFamily="34" charset="0"/>
              </a:rPr>
              <a:t>Risico op gevolgschade</a:t>
            </a:r>
          </a:p>
          <a:p>
            <a:pPr algn="ctr">
              <a:lnSpc>
                <a:spcPct val="100000"/>
              </a:lnSpc>
            </a:pPr>
            <a:endParaRPr lang="nl-BE" sz="3200">
              <a:solidFill>
                <a:srgbClr val="B05CC0"/>
              </a:solidFill>
              <a:latin typeface="Century Gothic" panose="020B0502020202020204" pitchFamily="34" charset="0"/>
              <a:cs typeface="Cordia New" panose="020B0304020202020204" pitchFamily="34" charset="-34"/>
            </a:endParaRPr>
          </a:p>
        </p:txBody>
      </p:sp>
      <p:sp>
        <p:nvSpPr>
          <p:cNvPr id="2" name="Tijdelijke aanduiding voor inhoud 2">
            <a:extLst>
              <a:ext uri="{FF2B5EF4-FFF2-40B4-BE49-F238E27FC236}">
                <a16:creationId xmlns:a16="http://schemas.microsoft.com/office/drawing/2014/main" id="{2A1172C1-17FB-EAC4-20D6-E7972591B64A}"/>
              </a:ext>
            </a:extLst>
          </p:cNvPr>
          <p:cNvSpPr>
            <a:spLocks noGrp="1" noRot="1" noMove="1" noResize="1" noEditPoints="1" noAdjustHandles="1" noChangeArrowheads="1" noChangeShapeType="1"/>
          </p:cNvSpPr>
          <p:nvPr>
            <p:ph idx="1"/>
          </p:nvPr>
        </p:nvSpPr>
        <p:spPr>
          <a:xfrm>
            <a:off x="3391275" y="584161"/>
            <a:ext cx="6362325" cy="1513373"/>
          </a:xfrm>
        </p:spPr>
        <p:txBody>
          <a:bodyPr>
            <a:noAutofit/>
          </a:bodyPr>
          <a:lstStyle/>
          <a:p>
            <a:pPr marL="0" indent="0">
              <a:lnSpc>
                <a:spcPct val="100000"/>
              </a:lnSpc>
              <a:buNone/>
              <a:tabLst>
                <a:tab pos="266700" algn="l"/>
              </a:tabLst>
            </a:pPr>
            <a:r>
              <a:rPr lang="nl-NL" sz="1800" b="1"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Wat is de bouwfysische toestand van de kerk </a:t>
            </a:r>
            <a:br>
              <a:rPr lang="nl-NL" sz="1800" b="1"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br>
            <a:r>
              <a:rPr lang="nl-NL" sz="1800" b="1"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als geheel? Om hier een beeld van te krijgen kan </a:t>
            </a:r>
            <a:br>
              <a:rPr lang="nl-NL" sz="1800" b="1"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br>
            <a:r>
              <a:rPr lang="nl-NL" sz="1800" b="1"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de beoordelaar de verschillende rubrieken in </a:t>
            </a:r>
            <a:br>
              <a:rPr lang="nl-NL" sz="1800" b="1"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br>
            <a:r>
              <a:rPr lang="nl-NL" sz="1800" b="1"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de template van Monumentenwacht overlopen. </a:t>
            </a:r>
          </a:p>
          <a:p>
            <a:pPr marL="457200" lvl="1" indent="0">
              <a:lnSpc>
                <a:spcPct val="100000"/>
              </a:lnSpc>
              <a:buNone/>
              <a:tabLst>
                <a:tab pos="266700" algn="l"/>
              </a:tabLst>
            </a:pPr>
            <a:endParaRPr lang="nl-NL" sz="1800" b="1"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3" name="Tekstvak 2">
            <a:extLst>
              <a:ext uri="{FF2B5EF4-FFF2-40B4-BE49-F238E27FC236}">
                <a16:creationId xmlns:a16="http://schemas.microsoft.com/office/drawing/2014/main" id="{4485D39E-EFFE-B5D0-600A-BBF1ECA24DD5}"/>
              </a:ext>
            </a:extLst>
          </p:cNvPr>
          <p:cNvSpPr txBox="1">
            <a:spLocks noGrp="1" noRot="1" noMove="1" noResize="1" noEditPoints="1" noAdjustHandles="1" noChangeArrowheads="1" noChangeShapeType="1"/>
          </p:cNvSpPr>
          <p:nvPr/>
        </p:nvSpPr>
        <p:spPr>
          <a:xfrm>
            <a:off x="3391275" y="4881633"/>
            <a:ext cx="6669532" cy="1200329"/>
          </a:xfrm>
          <a:prstGeom prst="rect">
            <a:avLst/>
          </a:prstGeom>
          <a:noFill/>
        </p:spPr>
        <p:txBody>
          <a:bodyPr wrap="square">
            <a:spAutoFit/>
          </a:bodyPr>
          <a:lstStyle/>
          <a:p>
            <a:pPr>
              <a:tabLst>
                <a:tab pos="266700" algn="l"/>
              </a:tabLst>
            </a:pPr>
            <a:r>
              <a:rPr lang="nl-NL" b="1"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Wat is de inschatting van het risico</a:t>
            </a:r>
            <a:r>
              <a:rPr lang="nl-NL" b="1" dirty="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 </a:t>
            </a:r>
            <a:r>
              <a:rPr lang="nl-NL" b="1"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op gevolgschade? </a:t>
            </a:r>
          </a:p>
          <a:p>
            <a:pPr>
              <a:tabLst>
                <a:tab pos="266700" algn="l"/>
              </a:tabLst>
            </a:pPr>
            <a:r>
              <a:rPr lang="nl-NL" b="1"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Dat wil zeggen:</a:t>
            </a:r>
            <a:r>
              <a:rPr lang="nl-NL" b="1" dirty="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 </a:t>
            </a:r>
            <a:r>
              <a:rPr lang="nl-NL" b="1"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in welke mate bestaat er een </a:t>
            </a:r>
            <a:br>
              <a:rPr lang="nl-NL" b="1"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br>
            <a:r>
              <a:rPr lang="nl-NL" b="1"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rPr>
              <a:t>gevaar voor een versnelde aftakeling of verlies van erfgoedwaarde als de beheerder (nu?) niet tijdig ingrijpt? </a:t>
            </a:r>
            <a:endParaRPr lang="nl-BE" b="1" dirty="0">
              <a:solidFill>
                <a:srgbClr val="764080"/>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7" name="Tijdelijke aanduiding voor inhoud 2">
            <a:extLst>
              <a:ext uri="{FF2B5EF4-FFF2-40B4-BE49-F238E27FC236}">
                <a16:creationId xmlns:a16="http://schemas.microsoft.com/office/drawing/2014/main" id="{4A99DBA6-5803-3A16-08F6-8D964E1134D9}"/>
              </a:ext>
            </a:extLst>
          </p:cNvPr>
          <p:cNvSpPr txBox="1">
            <a:spLocks noGrp="1" noRot="1" noMove="1" noResize="1" noEditPoints="1" noAdjustHandles="1" noChangeArrowheads="1" noChangeShapeType="1"/>
          </p:cNvSpPr>
          <p:nvPr/>
        </p:nvSpPr>
        <p:spPr>
          <a:xfrm>
            <a:off x="3391274" y="2903946"/>
            <a:ext cx="6019679" cy="15133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tabLst>
                <a:tab pos="266700" algn="l"/>
              </a:tabLst>
            </a:pPr>
            <a:r>
              <a:rPr lang="nl-NL" sz="1800" b="1" dirty="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rPr>
              <a:t>Hoe is het gesteld met het (huidige en geplande) onderhoud van de kerk? Zijn er mensen en middelen om dit te garanderen?</a:t>
            </a:r>
          </a:p>
          <a:p>
            <a:pPr marL="457200" lvl="1" indent="0">
              <a:lnSpc>
                <a:spcPct val="100000"/>
              </a:lnSpc>
              <a:buFont typeface="Arial" panose="020B0604020202020204" pitchFamily="34" charset="0"/>
              <a:buNone/>
              <a:tabLst>
                <a:tab pos="266700" algn="l"/>
              </a:tabLst>
            </a:pPr>
            <a:endParaRPr lang="nl-NL" sz="1800" b="1" dirty="0">
              <a:solidFill>
                <a:srgbClr val="764080"/>
              </a:solidFill>
              <a:latin typeface="Century Gothic" panose="020B0502020202020204" pitchFamily="34" charset="0"/>
              <a:ea typeface="Calibri" panose="020F0502020204030204" pitchFamily="34" charset="0"/>
              <a:cs typeface="NeueHaasGroteskText Pro" panose="020B0504020202020204" pitchFamily="34" charset="77"/>
            </a:endParaRPr>
          </a:p>
        </p:txBody>
      </p:sp>
    </p:spTree>
    <p:extLst>
      <p:ext uri="{BB962C8B-B14F-4D97-AF65-F5344CB8AC3E}">
        <p14:creationId xmlns:p14="http://schemas.microsoft.com/office/powerpoint/2010/main" val="522813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F5D9DA0-B6DC-15CE-3276-5B59802A04BA}"/>
              </a:ext>
            </a:extLst>
          </p:cNvPr>
          <p:cNvSpPr/>
          <p:nvPr/>
        </p:nvSpPr>
        <p:spPr>
          <a:xfrm>
            <a:off x="0" y="0"/>
            <a:ext cx="12192000"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10" name="Tijdelijke aanduiding voor inhoud 2">
            <a:extLst>
              <a:ext uri="{FF2B5EF4-FFF2-40B4-BE49-F238E27FC236}">
                <a16:creationId xmlns:a16="http://schemas.microsoft.com/office/drawing/2014/main" id="{48FFCFA0-F7D0-0D70-8C59-7B902F3D8AEA}"/>
              </a:ext>
            </a:extLst>
          </p:cNvPr>
          <p:cNvSpPr txBox="1">
            <a:spLocks/>
          </p:cNvSpPr>
          <p:nvPr/>
        </p:nvSpPr>
        <p:spPr>
          <a:xfrm>
            <a:off x="4947034" y="2856108"/>
            <a:ext cx="6102777" cy="10594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nl-BE" sz="6600" u="none" strike="noStrike">
                <a:solidFill>
                  <a:srgbClr val="764080"/>
                </a:solidFill>
                <a:effectLst/>
                <a:latin typeface="Adobe Garamond Pro Bold" panose="02020502060506020403" pitchFamily="18" charset="77"/>
              </a:rPr>
              <a:t>uimtelijk     </a:t>
            </a:r>
            <a:br>
              <a:rPr lang="nl-BE" sz="6600" u="none" strike="noStrike">
                <a:solidFill>
                  <a:srgbClr val="764080"/>
                </a:solidFill>
                <a:effectLst/>
                <a:latin typeface="Adobe Garamond Pro Bold" panose="02020502060506020403" pitchFamily="18" charset="77"/>
              </a:rPr>
            </a:br>
            <a:r>
              <a:rPr lang="nl-BE" sz="6600" u="none" strike="noStrike">
                <a:solidFill>
                  <a:srgbClr val="764080"/>
                </a:solidFill>
                <a:effectLst/>
                <a:latin typeface="Adobe Garamond Pro Bold" panose="02020502060506020403" pitchFamily="18" charset="77"/>
              </a:rPr>
              <a:t>     potentieel</a:t>
            </a:r>
          </a:p>
        </p:txBody>
      </p:sp>
      <p:sp>
        <p:nvSpPr>
          <p:cNvPr id="12" name="Tekstvak 11">
            <a:extLst>
              <a:ext uri="{FF2B5EF4-FFF2-40B4-BE49-F238E27FC236}">
                <a16:creationId xmlns:a16="http://schemas.microsoft.com/office/drawing/2014/main" id="{8ADAF460-1781-2674-417B-4BC28EB2EEF2}"/>
              </a:ext>
            </a:extLst>
          </p:cNvPr>
          <p:cNvSpPr txBox="1"/>
          <p:nvPr/>
        </p:nvSpPr>
        <p:spPr>
          <a:xfrm>
            <a:off x="2504530" y="459022"/>
            <a:ext cx="694592" cy="5478423"/>
          </a:xfrm>
          <a:prstGeom prst="rect">
            <a:avLst/>
          </a:prstGeom>
          <a:noFill/>
        </p:spPr>
        <p:txBody>
          <a:bodyPr wrap="square">
            <a:spAutoFit/>
          </a:bodyPr>
          <a:lstStyle/>
          <a:p>
            <a:r>
              <a:rPr lang="nl-BE" sz="35000" u="none" strike="noStrike">
                <a:solidFill>
                  <a:srgbClr val="764080"/>
                </a:solidFill>
                <a:effectLst/>
                <a:latin typeface="Adobe Garamond Pro Bold" panose="02020502060506020403" pitchFamily="18" charset="77"/>
              </a:rPr>
              <a:t>R</a:t>
            </a:r>
            <a:endParaRPr lang="nl-BE" sz="35000"/>
          </a:p>
        </p:txBody>
      </p:sp>
      <p:pic>
        <p:nvPicPr>
          <p:cNvPr id="4" name="Afbeelding 3">
            <a:extLst>
              <a:ext uri="{FF2B5EF4-FFF2-40B4-BE49-F238E27FC236}">
                <a16:creationId xmlns:a16="http://schemas.microsoft.com/office/drawing/2014/main" id="{E0A0811E-A295-AC31-A9AC-A71FED7E8508}"/>
              </a:ext>
            </a:extLst>
          </p:cNvPr>
          <p:cNvPicPr>
            <a:picLocks noGrp="1" noRot="1" noChangeAspect="1" noMove="1" noResize="1" noEditPoints="1" noAdjustHandles="1" noChangeArrowheads="1" noChangeShapeType="1" noCrop="1"/>
          </p:cNvPicPr>
          <p:nvPr/>
        </p:nvPicPr>
        <p:blipFill>
          <a:blip r:embed="rId3"/>
          <a:srcRect/>
          <a:stretch/>
        </p:blipFill>
        <p:spPr>
          <a:xfrm>
            <a:off x="11160" y="7055"/>
            <a:ext cx="12194817" cy="6858000"/>
          </a:xfrm>
          <a:prstGeom prst="rect">
            <a:avLst/>
          </a:prstGeom>
        </p:spPr>
      </p:pic>
    </p:spTree>
    <p:extLst>
      <p:ext uri="{BB962C8B-B14F-4D97-AF65-F5344CB8AC3E}">
        <p14:creationId xmlns:p14="http://schemas.microsoft.com/office/powerpoint/2010/main" val="1640694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a:off x="6586007" y="0"/>
            <a:ext cx="5605993"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79029" y="189569"/>
            <a:ext cx="11833939" cy="638565"/>
          </a:xfrm>
          <a:prstGeom prst="rect">
            <a:avLst/>
          </a:prstGeom>
          <a:noFill/>
          <a:ln w="28575">
            <a:solidFill>
              <a:srgbClr val="764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2051014" y="427461"/>
            <a:ext cx="2523709" cy="591834"/>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BE" sz="3200">
                <a:solidFill>
                  <a:srgbClr val="B05CC0"/>
                </a:solidFill>
                <a:latin typeface="Century Gothic" panose="020B0502020202020204" pitchFamily="34" charset="0"/>
                <a:cs typeface="Cordia New" panose="020B0304020202020204" pitchFamily="34" charset="-34"/>
              </a:rPr>
              <a:t>Opdelen</a:t>
            </a:r>
            <a:br>
              <a:rPr lang="nl-BE" sz="3200">
                <a:solidFill>
                  <a:srgbClr val="B05CC0"/>
                </a:solidFill>
                <a:latin typeface="Century Gothic" panose="020B0502020202020204" pitchFamily="34" charset="0"/>
                <a:cs typeface="Cordia New" panose="020B0304020202020204" pitchFamily="34" charset="-34"/>
              </a:rPr>
            </a:br>
            <a:endParaRPr lang="nl-BE" sz="3200">
              <a:solidFill>
                <a:srgbClr val="B05CC0"/>
              </a:solidFill>
              <a:latin typeface="Century Gothic" panose="020B0502020202020204" pitchFamily="34" charset="0"/>
              <a:cs typeface="Cordia New" panose="020B0304020202020204" pitchFamily="34" charset="-34"/>
            </a:endParaRPr>
          </a:p>
        </p:txBody>
      </p:sp>
      <p:sp>
        <p:nvSpPr>
          <p:cNvPr id="8" name="Titel 1">
            <a:extLst>
              <a:ext uri="{FF2B5EF4-FFF2-40B4-BE49-F238E27FC236}">
                <a16:creationId xmlns:a16="http://schemas.microsoft.com/office/drawing/2014/main" id="{6E09BE7A-99F8-7759-1334-32B627468C0E}"/>
              </a:ext>
            </a:extLst>
          </p:cNvPr>
          <p:cNvSpPr txBox="1">
            <a:spLocks noGrp="1" noRot="1" noMove="1" noResize="1" noEditPoints="1" noAdjustHandles="1" noChangeArrowheads="1" noChangeShapeType="1"/>
          </p:cNvSpPr>
          <p:nvPr/>
        </p:nvSpPr>
        <p:spPr>
          <a:xfrm>
            <a:off x="2051014" y="1386217"/>
            <a:ext cx="2523709" cy="600465"/>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BE" sz="3200">
                <a:solidFill>
                  <a:srgbClr val="B05CC0"/>
                </a:solidFill>
                <a:latin typeface="Century Gothic" panose="020B0502020202020204" pitchFamily="34" charset="0"/>
                <a:cs typeface="Cordia New" panose="020B0304020202020204" pitchFamily="34" charset="-34"/>
              </a:rPr>
              <a:t>Integreren</a:t>
            </a:r>
            <a:br>
              <a:rPr lang="nl-BE" sz="3200">
                <a:solidFill>
                  <a:srgbClr val="B05CC0"/>
                </a:solidFill>
                <a:latin typeface="Century Gothic" panose="020B0502020202020204" pitchFamily="34" charset="0"/>
                <a:cs typeface="Cordia New" panose="020B0304020202020204" pitchFamily="34" charset="-34"/>
              </a:rPr>
            </a:br>
            <a:endParaRPr lang="nl-BE" sz="3200">
              <a:solidFill>
                <a:srgbClr val="B05CC0"/>
              </a:solidFill>
              <a:latin typeface="Century Gothic" panose="020B0502020202020204" pitchFamily="34" charset="0"/>
              <a:cs typeface="Cordia New" panose="020B0304020202020204" pitchFamily="34" charset="-34"/>
            </a:endParaRPr>
          </a:p>
        </p:txBody>
      </p:sp>
      <p:sp>
        <p:nvSpPr>
          <p:cNvPr id="9" name="Titel 1">
            <a:extLst>
              <a:ext uri="{FF2B5EF4-FFF2-40B4-BE49-F238E27FC236}">
                <a16:creationId xmlns:a16="http://schemas.microsoft.com/office/drawing/2014/main" id="{ED736351-6C42-22B4-5456-3110FB21F990}"/>
              </a:ext>
            </a:extLst>
          </p:cNvPr>
          <p:cNvSpPr txBox="1">
            <a:spLocks noGrp="1" noRot="1" noMove="1" noResize="1" noEditPoints="1" noAdjustHandles="1" noChangeArrowheads="1" noChangeShapeType="1"/>
          </p:cNvSpPr>
          <p:nvPr/>
        </p:nvSpPr>
        <p:spPr>
          <a:xfrm>
            <a:off x="2051014" y="2365152"/>
            <a:ext cx="2523709" cy="600465"/>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BE" sz="3200">
                <a:solidFill>
                  <a:srgbClr val="B05CC0"/>
                </a:solidFill>
                <a:latin typeface="Century Gothic" panose="020B0502020202020204" pitchFamily="34" charset="0"/>
                <a:cs typeface="Cordia New" panose="020B0304020202020204" pitchFamily="34" charset="-34"/>
              </a:rPr>
              <a:t>Uitrusten</a:t>
            </a:r>
            <a:br>
              <a:rPr lang="nl-BE" sz="3200">
                <a:solidFill>
                  <a:srgbClr val="B05CC0"/>
                </a:solidFill>
                <a:latin typeface="Century Gothic" panose="020B0502020202020204" pitchFamily="34" charset="0"/>
                <a:cs typeface="Cordia New" panose="020B0304020202020204" pitchFamily="34" charset="-34"/>
              </a:rPr>
            </a:br>
            <a:endParaRPr lang="nl-BE" sz="3200">
              <a:solidFill>
                <a:srgbClr val="B05CC0"/>
              </a:solidFill>
              <a:latin typeface="Century Gothic" panose="020B0502020202020204" pitchFamily="34" charset="0"/>
              <a:cs typeface="Cordia New" panose="020B0304020202020204" pitchFamily="34" charset="-34"/>
            </a:endParaRPr>
          </a:p>
        </p:txBody>
      </p:sp>
      <p:sp>
        <p:nvSpPr>
          <p:cNvPr id="10" name="Titel 1">
            <a:extLst>
              <a:ext uri="{FF2B5EF4-FFF2-40B4-BE49-F238E27FC236}">
                <a16:creationId xmlns:a16="http://schemas.microsoft.com/office/drawing/2014/main" id="{CDD98FB8-D66D-19B4-C43E-2D14B466BA1C}"/>
              </a:ext>
            </a:extLst>
          </p:cNvPr>
          <p:cNvSpPr txBox="1">
            <a:spLocks noGrp="1" noRot="1" noMove="1" noResize="1" noEditPoints="1" noAdjustHandles="1" noChangeArrowheads="1" noChangeShapeType="1"/>
          </p:cNvSpPr>
          <p:nvPr/>
        </p:nvSpPr>
        <p:spPr>
          <a:xfrm>
            <a:off x="1019742" y="3117887"/>
            <a:ext cx="4586253" cy="600465"/>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BE" sz="3200">
                <a:solidFill>
                  <a:srgbClr val="B05CC0"/>
                </a:solidFill>
                <a:latin typeface="Century Gothic" panose="020B0502020202020204" pitchFamily="34" charset="0"/>
                <a:cs typeface="Cordia New" panose="020B0304020202020204" pitchFamily="34" charset="-34"/>
              </a:rPr>
              <a:t>Openen/ontsluiten</a:t>
            </a:r>
          </a:p>
        </p:txBody>
      </p:sp>
      <p:sp>
        <p:nvSpPr>
          <p:cNvPr id="11" name="Titel 1">
            <a:extLst>
              <a:ext uri="{FF2B5EF4-FFF2-40B4-BE49-F238E27FC236}">
                <a16:creationId xmlns:a16="http://schemas.microsoft.com/office/drawing/2014/main" id="{AE64A904-9EB5-6DBD-F87D-3F4969C9748C}"/>
              </a:ext>
            </a:extLst>
          </p:cNvPr>
          <p:cNvSpPr txBox="1">
            <a:spLocks noGrp="1" noRot="1" noMove="1" noResize="1" noEditPoints="1" noAdjustHandles="1" noChangeArrowheads="1" noChangeShapeType="1"/>
          </p:cNvSpPr>
          <p:nvPr/>
        </p:nvSpPr>
        <p:spPr>
          <a:xfrm>
            <a:off x="2051014" y="5038350"/>
            <a:ext cx="2523709" cy="600465"/>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BE" sz="3200">
                <a:solidFill>
                  <a:srgbClr val="B05CC0"/>
                </a:solidFill>
                <a:latin typeface="Century Gothic" panose="020B0502020202020204" pitchFamily="34" charset="0"/>
                <a:cs typeface="Cordia New" panose="020B0304020202020204" pitchFamily="34" charset="-34"/>
              </a:rPr>
              <a:t>Activeren</a:t>
            </a:r>
          </a:p>
        </p:txBody>
      </p:sp>
      <p:sp>
        <p:nvSpPr>
          <p:cNvPr id="12" name="Titel 1">
            <a:extLst>
              <a:ext uri="{FF2B5EF4-FFF2-40B4-BE49-F238E27FC236}">
                <a16:creationId xmlns:a16="http://schemas.microsoft.com/office/drawing/2014/main" id="{45FB0DEA-E4BE-5D75-2984-548C0DF20214}"/>
              </a:ext>
            </a:extLst>
          </p:cNvPr>
          <p:cNvSpPr txBox="1">
            <a:spLocks noGrp="1" noRot="1" noMove="1" noResize="1" noEditPoints="1" noAdjustHandles="1" noChangeArrowheads="1" noChangeShapeType="1"/>
          </p:cNvSpPr>
          <p:nvPr/>
        </p:nvSpPr>
        <p:spPr>
          <a:xfrm>
            <a:off x="2051014" y="6010830"/>
            <a:ext cx="2523709" cy="600465"/>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BE" sz="3200">
                <a:solidFill>
                  <a:srgbClr val="B05CC0"/>
                </a:solidFill>
                <a:latin typeface="Century Gothic" panose="020B0502020202020204" pitchFamily="34" charset="0"/>
                <a:cs typeface="Cordia New" panose="020B0304020202020204" pitchFamily="34" charset="-34"/>
              </a:rPr>
              <a:t>Linken</a:t>
            </a:r>
          </a:p>
        </p:txBody>
      </p:sp>
      <p:sp>
        <p:nvSpPr>
          <p:cNvPr id="13" name="Titel 1">
            <a:extLst>
              <a:ext uri="{FF2B5EF4-FFF2-40B4-BE49-F238E27FC236}">
                <a16:creationId xmlns:a16="http://schemas.microsoft.com/office/drawing/2014/main" id="{D8FA23D0-98BA-660C-403B-A9BD95A9029F}"/>
              </a:ext>
            </a:extLst>
          </p:cNvPr>
          <p:cNvSpPr txBox="1">
            <a:spLocks noGrp="1" noRot="1" noMove="1" noResize="1" noEditPoints="1" noAdjustHandles="1" noChangeArrowheads="1" noChangeShapeType="1"/>
          </p:cNvSpPr>
          <p:nvPr/>
        </p:nvSpPr>
        <p:spPr>
          <a:xfrm>
            <a:off x="456524" y="4046064"/>
            <a:ext cx="5712688" cy="600465"/>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nl-BE" sz="3200">
                <a:solidFill>
                  <a:srgbClr val="B05CC0"/>
                </a:solidFill>
                <a:latin typeface="Century Gothic" panose="020B0502020202020204" pitchFamily="34" charset="0"/>
                <a:cs typeface="Cordia New" panose="020B0304020202020204" pitchFamily="34" charset="-34"/>
              </a:rPr>
              <a:t>Toevoegen/wegnemen</a:t>
            </a:r>
          </a:p>
        </p:txBody>
      </p:sp>
      <p:sp>
        <p:nvSpPr>
          <p:cNvPr id="14" name="Rechthoek 13">
            <a:extLst>
              <a:ext uri="{FF2B5EF4-FFF2-40B4-BE49-F238E27FC236}">
                <a16:creationId xmlns:a16="http://schemas.microsoft.com/office/drawing/2014/main" id="{C48D0C15-4826-34A2-5743-327E02BC8281}"/>
              </a:ext>
            </a:extLst>
          </p:cNvPr>
          <p:cNvSpPr>
            <a:spLocks noGrp="1" noRot="1" noMove="1" noResize="1" noEditPoints="1" noAdjustHandles="1" noChangeArrowheads="1" noChangeShapeType="1"/>
          </p:cNvSpPr>
          <p:nvPr/>
        </p:nvSpPr>
        <p:spPr>
          <a:xfrm>
            <a:off x="179029" y="1159326"/>
            <a:ext cx="11833939" cy="638565"/>
          </a:xfrm>
          <a:prstGeom prst="rect">
            <a:avLst/>
          </a:prstGeom>
          <a:noFill/>
          <a:ln w="28575">
            <a:solidFill>
              <a:srgbClr val="764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15" name="Rechthoek 14">
            <a:extLst>
              <a:ext uri="{FF2B5EF4-FFF2-40B4-BE49-F238E27FC236}">
                <a16:creationId xmlns:a16="http://schemas.microsoft.com/office/drawing/2014/main" id="{2492F62F-9276-8EEA-2AAE-174EE8C77D4D}"/>
              </a:ext>
            </a:extLst>
          </p:cNvPr>
          <p:cNvSpPr>
            <a:spLocks noGrp="1" noRot="1" noMove="1" noResize="1" noEditPoints="1" noAdjustHandles="1" noChangeArrowheads="1" noChangeShapeType="1"/>
          </p:cNvSpPr>
          <p:nvPr/>
        </p:nvSpPr>
        <p:spPr>
          <a:xfrm>
            <a:off x="179029" y="2129082"/>
            <a:ext cx="11833939" cy="638565"/>
          </a:xfrm>
          <a:prstGeom prst="rect">
            <a:avLst/>
          </a:prstGeom>
          <a:noFill/>
          <a:ln w="28575">
            <a:solidFill>
              <a:srgbClr val="764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16" name="Rechthoek 15">
            <a:extLst>
              <a:ext uri="{FF2B5EF4-FFF2-40B4-BE49-F238E27FC236}">
                <a16:creationId xmlns:a16="http://schemas.microsoft.com/office/drawing/2014/main" id="{322DDE91-3163-756D-586D-F87BDBA892B9}"/>
              </a:ext>
            </a:extLst>
          </p:cNvPr>
          <p:cNvSpPr>
            <a:spLocks noGrp="1" noRot="1" noMove="1" noResize="1" noEditPoints="1" noAdjustHandles="1" noChangeArrowheads="1" noChangeShapeType="1"/>
          </p:cNvSpPr>
          <p:nvPr/>
        </p:nvSpPr>
        <p:spPr>
          <a:xfrm>
            <a:off x="179029" y="3098838"/>
            <a:ext cx="11833939" cy="638565"/>
          </a:xfrm>
          <a:prstGeom prst="rect">
            <a:avLst/>
          </a:prstGeom>
          <a:noFill/>
          <a:ln w="28575">
            <a:solidFill>
              <a:srgbClr val="764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17" name="Rechthoek 16">
            <a:extLst>
              <a:ext uri="{FF2B5EF4-FFF2-40B4-BE49-F238E27FC236}">
                <a16:creationId xmlns:a16="http://schemas.microsoft.com/office/drawing/2014/main" id="{45B5220D-0F07-5284-BA21-D900FF120664}"/>
              </a:ext>
            </a:extLst>
          </p:cNvPr>
          <p:cNvSpPr>
            <a:spLocks noGrp="1" noRot="1" noMove="1" noResize="1" noEditPoints="1" noAdjustHandles="1" noChangeArrowheads="1" noChangeShapeType="1"/>
          </p:cNvSpPr>
          <p:nvPr/>
        </p:nvSpPr>
        <p:spPr>
          <a:xfrm>
            <a:off x="179029" y="4068594"/>
            <a:ext cx="11833939" cy="638565"/>
          </a:xfrm>
          <a:prstGeom prst="rect">
            <a:avLst/>
          </a:prstGeom>
          <a:noFill/>
          <a:ln w="28575">
            <a:solidFill>
              <a:srgbClr val="764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18" name="Rechthoek 17">
            <a:extLst>
              <a:ext uri="{FF2B5EF4-FFF2-40B4-BE49-F238E27FC236}">
                <a16:creationId xmlns:a16="http://schemas.microsoft.com/office/drawing/2014/main" id="{184AB657-0026-2789-6971-17E282B2A30A}"/>
              </a:ext>
            </a:extLst>
          </p:cNvPr>
          <p:cNvSpPr>
            <a:spLocks noGrp="1" noRot="1" noMove="1" noResize="1" noEditPoints="1" noAdjustHandles="1" noChangeArrowheads="1" noChangeShapeType="1"/>
          </p:cNvSpPr>
          <p:nvPr/>
        </p:nvSpPr>
        <p:spPr>
          <a:xfrm>
            <a:off x="179029" y="5038350"/>
            <a:ext cx="11833939" cy="638565"/>
          </a:xfrm>
          <a:prstGeom prst="rect">
            <a:avLst/>
          </a:prstGeom>
          <a:noFill/>
          <a:ln w="28575">
            <a:solidFill>
              <a:srgbClr val="764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19" name="Rechthoek 18">
            <a:extLst>
              <a:ext uri="{FF2B5EF4-FFF2-40B4-BE49-F238E27FC236}">
                <a16:creationId xmlns:a16="http://schemas.microsoft.com/office/drawing/2014/main" id="{D8722CFD-EC28-7B21-467E-383BB13CF0E8}"/>
              </a:ext>
            </a:extLst>
          </p:cNvPr>
          <p:cNvSpPr>
            <a:spLocks noGrp="1" noRot="1" noMove="1" noResize="1" noEditPoints="1" noAdjustHandles="1" noChangeArrowheads="1" noChangeShapeType="1"/>
          </p:cNvSpPr>
          <p:nvPr/>
        </p:nvSpPr>
        <p:spPr>
          <a:xfrm>
            <a:off x="179029" y="6008108"/>
            <a:ext cx="11833939" cy="638565"/>
          </a:xfrm>
          <a:prstGeom prst="rect">
            <a:avLst/>
          </a:prstGeom>
          <a:noFill/>
          <a:ln w="28575">
            <a:solidFill>
              <a:srgbClr val="764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Tree>
    <p:extLst>
      <p:ext uri="{BB962C8B-B14F-4D97-AF65-F5344CB8AC3E}">
        <p14:creationId xmlns:p14="http://schemas.microsoft.com/office/powerpoint/2010/main" val="28666073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8D4D96"/>
                </a:solidFill>
                <a:latin typeface="Century Gothic" panose="020B0502020202020204" pitchFamily="34" charset="0"/>
                <a:cs typeface="Cordia New" panose="020B0304020202020204" pitchFamily="34" charset="-34"/>
              </a:rPr>
              <a:t>Opdelen</a:t>
            </a:r>
            <a:br>
              <a:rPr lang="nl-BE" sz="3200">
                <a:solidFill>
                  <a:srgbClr val="8D4D96"/>
                </a:solidFill>
                <a:latin typeface="Century Gothic" panose="020B0502020202020204" pitchFamily="34" charset="0"/>
                <a:cs typeface="Cordia New" panose="020B0304020202020204" pitchFamily="34" charset="-34"/>
              </a:rPr>
            </a:br>
            <a:endParaRPr lang="nl-BE" sz="3200">
              <a:solidFill>
                <a:srgbClr val="8D4D96"/>
              </a:solidFill>
              <a:latin typeface="Century Gothic" panose="020B0502020202020204" pitchFamily="34" charset="0"/>
              <a:cs typeface="Cordia New" panose="020B0304020202020204" pitchFamily="34" charset="-34"/>
            </a:endParaRPr>
          </a:p>
        </p:txBody>
      </p:sp>
      <p:sp>
        <p:nvSpPr>
          <p:cNvPr id="3" name="Tekstvak 2">
            <a:extLst>
              <a:ext uri="{FF2B5EF4-FFF2-40B4-BE49-F238E27FC236}">
                <a16:creationId xmlns:a16="http://schemas.microsoft.com/office/drawing/2014/main" id="{A30A0E1B-9A26-BE49-2076-578A8FC5D726}"/>
              </a:ext>
            </a:extLst>
          </p:cNvPr>
          <p:cNvSpPr txBox="1">
            <a:spLocks noGrp="1" noRot="1" noMove="1" noResize="1" noEditPoints="1" noAdjustHandles="1" noChangeArrowheads="1" noChangeShapeType="1"/>
          </p:cNvSpPr>
          <p:nvPr/>
        </p:nvSpPr>
        <p:spPr>
          <a:xfrm>
            <a:off x="1402335" y="1045018"/>
            <a:ext cx="4967983" cy="4154984"/>
          </a:xfrm>
          <a:prstGeom prst="rect">
            <a:avLst/>
          </a:prstGeom>
          <a:noFill/>
        </p:spPr>
        <p:txBody>
          <a:bodyPr wrap="square">
            <a:spAutoFit/>
          </a:bodyPr>
          <a:lstStyle/>
          <a:p>
            <a:pPr marL="0" lvl="0" indent="0" algn="l">
              <a:buNone/>
              <a:tabLst>
                <a:tab pos="228600" algn="l"/>
              </a:tabLst>
            </a:pPr>
            <a: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Kan het kerkgebouw op een eenvoudige manier opgedeeld worden in kleinere deelruimtes (bv afscheiden van zijbeuken </a:t>
            </a:r>
          </a:p>
          <a:p>
            <a:pPr marL="0" lvl="0" indent="0" algn="l">
              <a:buNone/>
              <a:tabLst>
                <a:tab pos="228600" algn="l"/>
              </a:tabLst>
            </a:pPr>
            <a: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of koor met een gordijn of </a:t>
            </a:r>
          </a:p>
          <a:p>
            <a:pPr marL="0" lvl="0" indent="0" algn="l">
              <a:buNone/>
              <a:tabLst>
                <a:tab pos="228600" algn="l"/>
              </a:tabLst>
            </a:pPr>
            <a: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lichte wand)? </a:t>
            </a:r>
          </a:p>
          <a:p>
            <a:pPr marL="0" lvl="0" indent="0" algn="l">
              <a:buNone/>
              <a:tabLst>
                <a:tab pos="228600" algn="l"/>
              </a:tabLst>
            </a:pPr>
            <a: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Indien er een beschermd/</a:t>
            </a:r>
          </a:p>
          <a:p>
            <a:pPr marL="0" lvl="0" indent="0" algn="l">
              <a:buNone/>
              <a:tabLst>
                <a:tab pos="228600" algn="l"/>
              </a:tabLst>
            </a:pPr>
            <a: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veelvuldig gebruikt orgel in </a:t>
            </a:r>
          </a:p>
          <a:p>
            <a:pPr marL="0" lvl="0" indent="0" algn="l">
              <a:buNone/>
              <a:tabLst>
                <a:tab pos="228600" algn="l"/>
              </a:tabLst>
            </a:pPr>
            <a: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de kerk aanwezig is, moet het middenschip in zijn geheel bewaard blijven.</a:t>
            </a:r>
            <a:endParaRPr lang="nl-NL" sz="2400" dirty="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01/27</a:t>
            </a:r>
            <a:endParaRPr lang="nl-BE" sz="2000">
              <a:solidFill>
                <a:srgbClr val="764080"/>
              </a:solidFill>
            </a:endParaRPr>
          </a:p>
        </p:txBody>
      </p:sp>
      <p:pic>
        <p:nvPicPr>
          <p:cNvPr id="31" name="Afbeelding 30">
            <a:extLst>
              <a:ext uri="{FF2B5EF4-FFF2-40B4-BE49-F238E27FC236}">
                <a16:creationId xmlns:a16="http://schemas.microsoft.com/office/drawing/2014/main" id="{4258652C-BF08-2056-15D8-FF870A2432C2}"/>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7420780" y="315194"/>
            <a:ext cx="4126663" cy="3000059"/>
          </a:xfrm>
          <a:prstGeom prst="rect">
            <a:avLst/>
          </a:prstGeom>
        </p:spPr>
      </p:pic>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pic>
        <p:nvPicPr>
          <p:cNvPr id="7" name="Afbeelding 6" descr="Afbeelding met overdekt, muur, kerk, interieurontwerp&#10;&#10;Automatisch gegenereerde beschrijving">
            <a:extLst>
              <a:ext uri="{FF2B5EF4-FFF2-40B4-BE49-F238E27FC236}">
                <a16:creationId xmlns:a16="http://schemas.microsoft.com/office/drawing/2014/main" id="{957E85CC-26C7-480B-9361-B624482AA4F5}"/>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7415359" y="3317725"/>
            <a:ext cx="3976541" cy="2982406"/>
          </a:xfrm>
          <a:prstGeom prst="rect">
            <a:avLst/>
          </a:prstGeom>
        </p:spPr>
      </p:pic>
      <p:sp>
        <p:nvSpPr>
          <p:cNvPr id="10" name="Tekstvak 9">
            <a:extLst>
              <a:ext uri="{FF2B5EF4-FFF2-40B4-BE49-F238E27FC236}">
                <a16:creationId xmlns:a16="http://schemas.microsoft.com/office/drawing/2014/main" id="{76589DDC-2FE0-CEA7-A9A1-AC436440F5D5}"/>
              </a:ext>
            </a:extLst>
          </p:cNvPr>
          <p:cNvSpPr txBox="1"/>
          <p:nvPr/>
        </p:nvSpPr>
        <p:spPr>
          <a:xfrm>
            <a:off x="7327268" y="6307527"/>
            <a:ext cx="6096000" cy="577081"/>
          </a:xfrm>
          <a:prstGeom prst="rect">
            <a:avLst/>
          </a:prstGeom>
          <a:noFill/>
        </p:spPr>
        <p:txBody>
          <a:bodyPr wrap="square">
            <a:spAutoFit/>
          </a:bodyPr>
          <a:lstStyle/>
          <a:p>
            <a:r>
              <a:rPr lang="nl-BE" sz="1050">
                <a:solidFill>
                  <a:srgbClr val="111111"/>
                </a:solidFill>
                <a:effectLst/>
                <a:latin typeface="Century Gothic" panose="020B0502020202020204" pitchFamily="34" charset="0"/>
              </a:rPr>
              <a:t>Sint-Monulfus en Gondulfus in Kaulille,  nevenbestemming bibliotheek,</a:t>
            </a:r>
          </a:p>
          <a:p>
            <a:r>
              <a:rPr lang="nl-BE" sz="1050">
                <a:solidFill>
                  <a:srgbClr val="111111"/>
                </a:solidFill>
                <a:effectLst/>
                <a:latin typeface="Century Gothic" panose="020B0502020202020204" pitchFamily="34" charset="0"/>
              </a:rPr>
              <a:t> © Jan Dewael </a:t>
            </a:r>
          </a:p>
          <a:p>
            <a:pPr algn="l"/>
            <a:r>
              <a:rPr lang="nl-BE" sz="1050">
                <a:solidFill>
                  <a:srgbClr val="111111"/>
                </a:solidFill>
                <a:effectLst/>
                <a:latin typeface="Century Gothic" panose="020B0502020202020204" pitchFamily="34" charset="0"/>
              </a:rPr>
              <a:t> </a:t>
            </a:r>
          </a:p>
        </p:txBody>
      </p:sp>
      <p:sp>
        <p:nvSpPr>
          <p:cNvPr id="2" name="Tekstvak 1">
            <a:extLst>
              <a:ext uri="{FF2B5EF4-FFF2-40B4-BE49-F238E27FC236}">
                <a16:creationId xmlns:a16="http://schemas.microsoft.com/office/drawing/2014/main" id="{920604A1-679D-9E05-F6E5-B9882CBA2386}"/>
              </a:ext>
            </a:extLst>
          </p:cNvPr>
          <p:cNvSpPr txBox="1">
            <a:spLocks noGrp="1" noRot="1" noMove="1" noResize="1" noEditPoints="1" noAdjustHandles="1" noChangeArrowheads="1" noChangeShapeType="1"/>
          </p:cNvSpPr>
          <p:nvPr/>
        </p:nvSpPr>
        <p:spPr>
          <a:xfrm>
            <a:off x="1414760" y="6036521"/>
            <a:ext cx="2284364" cy="70788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Tree>
    <p:extLst>
      <p:ext uri="{BB962C8B-B14F-4D97-AF65-F5344CB8AC3E}">
        <p14:creationId xmlns:p14="http://schemas.microsoft.com/office/powerpoint/2010/main" val="2569252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8D4D96"/>
                </a:solidFill>
                <a:latin typeface="Century Gothic" panose="020B0502020202020204" pitchFamily="34" charset="0"/>
                <a:cs typeface="Cordia New" panose="020B0304020202020204" pitchFamily="34" charset="-34"/>
              </a:rPr>
              <a:t>Opdelen</a:t>
            </a:r>
            <a:br>
              <a:rPr lang="nl-BE" sz="3200">
                <a:solidFill>
                  <a:srgbClr val="8D4D96"/>
                </a:solidFill>
                <a:latin typeface="Century Gothic" panose="020B0502020202020204" pitchFamily="34" charset="0"/>
                <a:cs typeface="Cordia New" panose="020B0304020202020204" pitchFamily="34" charset="-34"/>
              </a:rPr>
            </a:br>
            <a:endParaRPr lang="nl-BE" sz="3200">
              <a:solidFill>
                <a:srgbClr val="8D4D96"/>
              </a:solidFill>
              <a:latin typeface="Century Gothic" panose="020B0502020202020204" pitchFamily="34" charset="0"/>
              <a:cs typeface="Cordia New" panose="020B0304020202020204" pitchFamily="34" charset="-34"/>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02/27</a:t>
            </a:r>
            <a:endParaRPr lang="nl-BE" sz="200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4893647"/>
          </a:xfrm>
          <a:prstGeom prst="rect">
            <a:avLst/>
          </a:prstGeom>
          <a:noFill/>
        </p:spPr>
        <p:txBody>
          <a:bodyPr wrap="square">
            <a:spAutoFit/>
          </a:bodyPr>
          <a:lstStyle/>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Blijven de typische </a:t>
            </a:r>
            <a:r>
              <a:rPr lang="nl-NL" sz="2400" err="1">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eigen-schappen</a:t>
            </a: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 van de kerk (groot volume, veel licht, galmende akoestiek, zichtbare assen naar het altaar) behouden of </a:t>
            </a:r>
            <a:r>
              <a:rPr lang="nl-NL" sz="2400" err="1">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beleefbaar</a:t>
            </a: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 met een bijkomende vaste gesloten en/of transparante wand in </a:t>
            </a:r>
          </a:p>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de binnenruimte? Indien er een beschermd/veelvuldig gebruikt orgel in de kerk aanwezig is, moet het middenschip in zijn geheel bewaard blijven.</a:t>
            </a:r>
            <a:endParaRPr lang="nl-NL" sz="24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pic>
        <p:nvPicPr>
          <p:cNvPr id="15" name="Afbeelding 14" descr="Afbeelding met gebouw, architectuur, armatuur, deur&#10;&#10;Automatisch gegenereerde beschrijving">
            <a:extLst>
              <a:ext uri="{FF2B5EF4-FFF2-40B4-BE49-F238E27FC236}">
                <a16:creationId xmlns:a16="http://schemas.microsoft.com/office/drawing/2014/main" id="{B58666F5-BBBF-A142-3D33-329E9D8B0939}"/>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7313024" y="3315253"/>
            <a:ext cx="3989976" cy="2982407"/>
          </a:xfrm>
          <a:prstGeom prst="rect">
            <a:avLst/>
          </a:prstGeom>
        </p:spPr>
      </p:pic>
      <p:sp>
        <p:nvSpPr>
          <p:cNvPr id="18" name="Tekstvak 17">
            <a:extLst>
              <a:ext uri="{FF2B5EF4-FFF2-40B4-BE49-F238E27FC236}">
                <a16:creationId xmlns:a16="http://schemas.microsoft.com/office/drawing/2014/main" id="{D0C4A31A-307D-55B9-4528-1B4494832983}"/>
              </a:ext>
            </a:extLst>
          </p:cNvPr>
          <p:cNvSpPr txBox="1">
            <a:spLocks noGrp="1" noRot="1" noMove="1" noResize="1" noEditPoints="1" noAdjustHandles="1" noChangeArrowheads="1" noChangeShapeType="1"/>
          </p:cNvSpPr>
          <p:nvPr/>
        </p:nvSpPr>
        <p:spPr>
          <a:xfrm>
            <a:off x="7327268" y="6307527"/>
            <a:ext cx="6096000" cy="415498"/>
          </a:xfrm>
          <a:prstGeom prst="rect">
            <a:avLst/>
          </a:prstGeom>
          <a:noFill/>
        </p:spPr>
        <p:txBody>
          <a:bodyPr wrap="square">
            <a:spAutoFit/>
          </a:bodyPr>
          <a:lstStyle/>
          <a:p>
            <a:r>
              <a:rPr lang="nl-BE" sz="1050" b="0" i="0">
                <a:solidFill>
                  <a:srgbClr val="111111"/>
                </a:solidFill>
                <a:effectLst/>
                <a:latin typeface="Century Gothic" panose="020B0502020202020204" pitchFamily="34" charset="0"/>
              </a:rPr>
              <a:t>Sint-Niklaaskerk in Westkapelle © PARCUM </a:t>
            </a:r>
          </a:p>
          <a:p>
            <a:pPr algn="l"/>
            <a:r>
              <a:rPr lang="nl-BE" sz="1050" b="0" i="0">
                <a:solidFill>
                  <a:srgbClr val="111111"/>
                </a:solidFill>
                <a:effectLst/>
                <a:latin typeface="Century Gothic" panose="020B0502020202020204" pitchFamily="34" charset="0"/>
              </a:rPr>
              <a:t> </a:t>
            </a:r>
          </a:p>
        </p:txBody>
      </p:sp>
      <p:sp>
        <p:nvSpPr>
          <p:cNvPr id="3" name="Tekstvak 2">
            <a:extLst>
              <a:ext uri="{FF2B5EF4-FFF2-40B4-BE49-F238E27FC236}">
                <a16:creationId xmlns:a16="http://schemas.microsoft.com/office/drawing/2014/main" id="{2F8D0B78-3E16-C16D-1B94-28A9E0EEA505}"/>
              </a:ext>
            </a:extLst>
          </p:cNvPr>
          <p:cNvSpPr txBox="1">
            <a:spLocks noGrp="1" noRot="1" noMove="1" noResize="1" noEditPoints="1" noAdjustHandles="1" noChangeArrowheads="1" noChangeShapeType="1"/>
          </p:cNvSpPr>
          <p:nvPr/>
        </p:nvSpPr>
        <p:spPr>
          <a:xfrm>
            <a:off x="1414760" y="6036521"/>
            <a:ext cx="2284364" cy="70788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pic>
        <p:nvPicPr>
          <p:cNvPr id="7" name="Afbeelding 6" descr="Afbeelding met diagram, lijn, Plan&#10;&#10;Automatisch gegenereerde beschrijving">
            <a:extLst>
              <a:ext uri="{FF2B5EF4-FFF2-40B4-BE49-F238E27FC236}">
                <a16:creationId xmlns:a16="http://schemas.microsoft.com/office/drawing/2014/main" id="{3DB4DFF0-4A73-BABE-0183-AAC1A2351D99}"/>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6897344" y="828134"/>
            <a:ext cx="4976646" cy="1819373"/>
          </a:xfrm>
          <a:prstGeom prst="rect">
            <a:avLst/>
          </a:prstGeom>
        </p:spPr>
      </p:pic>
    </p:spTree>
    <p:extLst>
      <p:ext uri="{BB962C8B-B14F-4D97-AF65-F5344CB8AC3E}">
        <p14:creationId xmlns:p14="http://schemas.microsoft.com/office/powerpoint/2010/main" val="1588541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0E63077-9642-C078-C479-A1E9FA15A6F1}"/>
              </a:ext>
            </a:extLst>
          </p:cNvPr>
          <p:cNvPicPr>
            <a:picLocks noGrp="1" noRot="1" noChangeAspect="1" noMove="1" noResize="1" noEditPoints="1" noAdjustHandles="1" noChangeArrowheads="1" noChangeShapeType="1" noCrop="1"/>
          </p:cNvPicPr>
          <p:nvPr/>
        </p:nvPicPr>
        <p:blipFill>
          <a:blip r:embed="rId3"/>
          <a:srcRect/>
          <a:stretch/>
        </p:blipFill>
        <p:spPr>
          <a:xfrm>
            <a:off x="0" y="0"/>
            <a:ext cx="12184997" cy="7031759"/>
          </a:xfrm>
          <a:prstGeom prst="rect">
            <a:avLst/>
          </a:prstGeom>
        </p:spPr>
      </p:pic>
    </p:spTree>
    <p:extLst>
      <p:ext uri="{BB962C8B-B14F-4D97-AF65-F5344CB8AC3E}">
        <p14:creationId xmlns:p14="http://schemas.microsoft.com/office/powerpoint/2010/main" val="975218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8D4D96"/>
                </a:solidFill>
                <a:latin typeface="Century Gothic" panose="020B0502020202020204" pitchFamily="34" charset="0"/>
                <a:cs typeface="Cordia New" panose="020B0304020202020204" pitchFamily="34" charset="-34"/>
              </a:rPr>
              <a:t>Opdelen</a:t>
            </a:r>
            <a:br>
              <a:rPr lang="nl-BE" sz="3200">
                <a:solidFill>
                  <a:srgbClr val="8D4D96"/>
                </a:solidFill>
                <a:latin typeface="Century Gothic" panose="020B0502020202020204" pitchFamily="34" charset="0"/>
                <a:cs typeface="Cordia New" panose="020B0304020202020204" pitchFamily="34" charset="-34"/>
              </a:rPr>
            </a:br>
            <a:endParaRPr lang="nl-BE" sz="3200">
              <a:solidFill>
                <a:srgbClr val="8D4D96"/>
              </a:solidFill>
              <a:latin typeface="Century Gothic" panose="020B0502020202020204" pitchFamily="34" charset="0"/>
              <a:cs typeface="Cordia New" panose="020B0304020202020204" pitchFamily="34" charset="-34"/>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03/27</a:t>
            </a:r>
            <a:endParaRPr lang="nl-BE" sz="200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4401205"/>
          </a:xfrm>
          <a:prstGeom prst="rect">
            <a:avLst/>
          </a:prstGeom>
          <a:noFill/>
        </p:spPr>
        <p:txBody>
          <a:bodyPr wrap="square">
            <a:spAutoFit/>
          </a:bodyPr>
          <a:lstStyle/>
          <a:p>
            <a:pPr marL="0" lvl="0" indent="0">
              <a:buNone/>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Blijven de typische eigenschappen van de kerk (groot volume, veel licht, galmende akoestiek, zichtbare assen naar het altaar) behouden of </a:t>
            </a:r>
            <a:r>
              <a:rPr lang="nl-NL" sz="2000" err="1">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beleefbaar</a:t>
            </a: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 met een bijkomende vaste tussenvloer in de binnenruimte? Is er voldoende hoogte aanwezig om een bijkomende tussenvloer te plaatsen in het schip en/of de zijbeuken? </a:t>
            </a:r>
          </a:p>
          <a:p>
            <a:pPr marL="0" lvl="0" indent="0">
              <a:buNone/>
              <a:tabLst>
                <a:tab pos="228600" algn="l"/>
              </a:tabLst>
            </a:pPr>
            <a:endParaRPr lang="nl-NL" sz="20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a:p>
            <a:pPr marL="0" lvl="0" indent="0">
              <a:buNone/>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Indien er een </a:t>
            </a:r>
            <a:r>
              <a:rPr lang="nl-NL" sz="2000" err="1">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berschermd</a:t>
            </a: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/veelvuldig gebruikt orgel in de kerk aanwezig is, moet het middenschip in zijn geheel bewaard blijven. </a:t>
            </a:r>
            <a:endParaRPr lang="nl-NL" sz="20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pic>
        <p:nvPicPr>
          <p:cNvPr id="14" name="Afbeelding 13" descr="Afbeelding met tekst, schets, diagram, tekening&#10;&#10;Automatisch gegenereerde beschrijving">
            <a:extLst>
              <a:ext uri="{FF2B5EF4-FFF2-40B4-BE49-F238E27FC236}">
                <a16:creationId xmlns:a16="http://schemas.microsoft.com/office/drawing/2014/main" id="{D38C3BA0-BFE3-1DC1-6591-22629591189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a:ext>
            </a:extLst>
          </a:blip>
          <a:srcRect/>
          <a:stretch/>
        </p:blipFill>
        <p:spPr>
          <a:xfrm>
            <a:off x="7528580" y="2806700"/>
            <a:ext cx="3248660" cy="3370710"/>
          </a:xfrm>
          <a:prstGeom prst="rect">
            <a:avLst/>
          </a:prstGeom>
        </p:spPr>
      </p:pic>
      <p:sp>
        <p:nvSpPr>
          <p:cNvPr id="15" name="Tijdelijke aanduiding voor inhoud 2">
            <a:extLst>
              <a:ext uri="{FF2B5EF4-FFF2-40B4-BE49-F238E27FC236}">
                <a16:creationId xmlns:a16="http://schemas.microsoft.com/office/drawing/2014/main" id="{A85A84EA-6B48-EDA6-9BB8-263706AEC52E}"/>
              </a:ext>
            </a:extLst>
          </p:cNvPr>
          <p:cNvSpPr txBox="1">
            <a:spLocks noGrp="1" noRot="1" noMove="1" noResize="1" noEditPoints="1" noAdjustHandles="1" noChangeArrowheads="1" noChangeShapeType="1"/>
          </p:cNvSpPr>
          <p:nvPr/>
        </p:nvSpPr>
        <p:spPr>
          <a:xfrm>
            <a:off x="7620809" y="6177410"/>
            <a:ext cx="854413" cy="2463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400"/>
              </a:lnSpc>
              <a:buFont typeface="Arial" panose="020B0604020202020204" pitchFamily="34" charset="0"/>
              <a:buNone/>
              <a:tabLst>
                <a:tab pos="228600" algn="l"/>
              </a:tabLst>
            </a:pPr>
            <a:r>
              <a:rPr lang="nl-NL" sz="1200">
                <a:latin typeface="Century Gothic" panose="020B0502020202020204" pitchFamily="34" charset="0"/>
                <a:ea typeface="Calibri" panose="020F0502020204030204" pitchFamily="34" charset="0"/>
                <a:cs typeface="NeueHaasGroteskText Pro" panose="020B0504020202020204" pitchFamily="34" charset="77"/>
              </a:rPr>
              <a:t>VLOER</a:t>
            </a:r>
          </a:p>
        </p:txBody>
      </p:sp>
      <p:pic>
        <p:nvPicPr>
          <p:cNvPr id="3" name="Afbeelding 2">
            <a:extLst>
              <a:ext uri="{FF2B5EF4-FFF2-40B4-BE49-F238E27FC236}">
                <a16:creationId xmlns:a16="http://schemas.microsoft.com/office/drawing/2014/main" id="{35DC5EA6-0B12-B630-5548-46C9598F408A}"/>
              </a:ext>
            </a:extLst>
          </p:cNvPr>
          <p:cNvPicPr>
            <a:picLocks noGrp="1" noRot="1" noChangeAspect="1" noMove="1" noResize="1" noEditPoints="1" noAdjustHandles="1" noChangeArrowheads="1" noChangeShapeType="1" noCrop="1"/>
          </p:cNvPicPr>
          <p:nvPr/>
        </p:nvPicPr>
        <p:blipFill>
          <a:blip r:embed="rId5"/>
          <a:srcRect/>
          <a:stretch/>
        </p:blipFill>
        <p:spPr>
          <a:xfrm>
            <a:off x="6811134" y="715304"/>
            <a:ext cx="4244228" cy="1824385"/>
          </a:xfrm>
          <a:prstGeom prst="rect">
            <a:avLst/>
          </a:prstGeom>
        </p:spPr>
      </p:pic>
      <p:sp>
        <p:nvSpPr>
          <p:cNvPr id="8" name="Tekstvak 7">
            <a:extLst>
              <a:ext uri="{FF2B5EF4-FFF2-40B4-BE49-F238E27FC236}">
                <a16:creationId xmlns:a16="http://schemas.microsoft.com/office/drawing/2014/main" id="{0284FC42-1E5A-6F68-8A88-01D69596BEA5}"/>
              </a:ext>
            </a:extLst>
          </p:cNvPr>
          <p:cNvSpPr txBox="1">
            <a:spLocks noGrp="1" noRot="1" noMove="1" noResize="1" noEditPoints="1" noAdjustHandles="1" noChangeArrowheads="1" noChangeShapeType="1"/>
          </p:cNvSpPr>
          <p:nvPr/>
        </p:nvSpPr>
        <p:spPr>
          <a:xfrm>
            <a:off x="1414760" y="6036521"/>
            <a:ext cx="2284364" cy="70788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Tree>
    <p:extLst>
      <p:ext uri="{BB962C8B-B14F-4D97-AF65-F5344CB8AC3E}">
        <p14:creationId xmlns:p14="http://schemas.microsoft.com/office/powerpoint/2010/main" val="2280813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3F5487E-5E5B-62FC-77BC-20ACB77BDAA1}"/>
              </a:ext>
            </a:extLst>
          </p:cNvPr>
          <p:cNvPicPr>
            <a:picLocks noGrp="1" noRot="1" noChangeAspect="1" noMove="1" noResize="1" noEditPoints="1" noAdjustHandles="1" noChangeArrowheads="1" noChangeShapeType="1" noCrop="1"/>
          </p:cNvPicPr>
          <p:nvPr/>
        </p:nvPicPr>
        <p:blipFill>
          <a:blip r:embed="rId3"/>
          <a:srcRect/>
          <a:stretch/>
        </p:blipFill>
        <p:spPr>
          <a:xfrm>
            <a:off x="2602395" y="675127"/>
            <a:ext cx="6987209" cy="5202432"/>
          </a:xfrm>
          <a:prstGeom prst="rect">
            <a:avLst/>
          </a:prstGeom>
        </p:spPr>
      </p:pic>
    </p:spTree>
    <p:extLst>
      <p:ext uri="{BB962C8B-B14F-4D97-AF65-F5344CB8AC3E}">
        <p14:creationId xmlns:p14="http://schemas.microsoft.com/office/powerpoint/2010/main" val="4016274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8D4D96"/>
                </a:solidFill>
                <a:latin typeface="Century Gothic" panose="020B0502020202020204" pitchFamily="34" charset="0"/>
                <a:cs typeface="Cordia New" panose="020B0304020202020204" pitchFamily="34" charset="-34"/>
              </a:rPr>
              <a:t>Opdelen</a:t>
            </a:r>
            <a:br>
              <a:rPr lang="nl-BE" sz="3200">
                <a:solidFill>
                  <a:srgbClr val="8D4D96"/>
                </a:solidFill>
                <a:latin typeface="Century Gothic" panose="020B0502020202020204" pitchFamily="34" charset="0"/>
                <a:cs typeface="Cordia New" panose="020B0304020202020204" pitchFamily="34" charset="-34"/>
              </a:rPr>
            </a:br>
            <a:endParaRPr lang="nl-BE" sz="3200">
              <a:solidFill>
                <a:srgbClr val="8D4D96"/>
              </a:solidFill>
              <a:latin typeface="Century Gothic" panose="020B0502020202020204" pitchFamily="34" charset="0"/>
              <a:cs typeface="Cordia New" panose="020B0304020202020204" pitchFamily="34" charset="-34"/>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04/27</a:t>
            </a:r>
            <a:endParaRPr lang="nl-BE" sz="200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3046988"/>
          </a:xfrm>
          <a:prstGeom prst="rect">
            <a:avLst/>
          </a:prstGeom>
          <a:noFill/>
        </p:spPr>
        <p:txBody>
          <a:bodyPr wrap="square">
            <a:spAutoFit/>
          </a:bodyPr>
          <a:lstStyle/>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Blijven de typische eigenschappen van de kerk (groot volume, veel licht, galmende akoestiek, </a:t>
            </a:r>
          </a:p>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zichtbare assen naar het altaar) behouden of </a:t>
            </a:r>
            <a:r>
              <a:rPr lang="nl-NL" sz="2400" err="1">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beleefbaar</a:t>
            </a: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 met een bijkomende vaste box in </a:t>
            </a:r>
          </a:p>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de binnenruimte?</a:t>
            </a:r>
            <a:endParaRPr lang="nl-NL" sz="24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pic>
        <p:nvPicPr>
          <p:cNvPr id="1032" name="Picture 8">
            <a:extLst>
              <a:ext uri="{FF2B5EF4-FFF2-40B4-BE49-F238E27FC236}">
                <a16:creationId xmlns:a16="http://schemas.microsoft.com/office/drawing/2014/main" id="{6F9B14B5-A987-A5CF-CC83-CA0A907AE466}"/>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bwMode="auto">
          <a:xfrm>
            <a:off x="6873087" y="1856722"/>
            <a:ext cx="4937913" cy="3697104"/>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7F221705-63A2-4BD8-4F5F-EB26B752F6AD}"/>
              </a:ext>
            </a:extLst>
          </p:cNvPr>
          <p:cNvSpPr txBox="1">
            <a:spLocks noGrp="1" noRot="1" noMove="1" noResize="1" noEditPoints="1" noAdjustHandles="1" noChangeArrowheads="1" noChangeShapeType="1"/>
          </p:cNvSpPr>
          <p:nvPr/>
        </p:nvSpPr>
        <p:spPr>
          <a:xfrm>
            <a:off x="6873087" y="5605634"/>
            <a:ext cx="6096000" cy="415498"/>
          </a:xfrm>
          <a:prstGeom prst="rect">
            <a:avLst/>
          </a:prstGeom>
          <a:noFill/>
        </p:spPr>
        <p:txBody>
          <a:bodyPr wrap="square">
            <a:spAutoFit/>
          </a:bodyPr>
          <a:lstStyle/>
          <a:p>
            <a:r>
              <a:rPr lang="nl-BE" sz="1050">
                <a:solidFill>
                  <a:srgbClr val="111111"/>
                </a:solidFill>
                <a:effectLst/>
                <a:latin typeface="Century Gothic" panose="020B0502020202020204" pitchFamily="34" charset="0"/>
              </a:rPr>
              <a:t>Sint-Niklaaskerk in Westkapelle © Bressers architecten</a:t>
            </a:r>
          </a:p>
          <a:p>
            <a:pPr algn="l"/>
            <a:r>
              <a:rPr lang="nl-BE" sz="1050">
                <a:solidFill>
                  <a:srgbClr val="111111"/>
                </a:solidFill>
                <a:effectLst/>
                <a:latin typeface="Century Gothic" panose="020B0502020202020204" pitchFamily="34" charset="0"/>
              </a:rPr>
              <a:t> </a:t>
            </a:r>
          </a:p>
        </p:txBody>
      </p:sp>
      <p:sp>
        <p:nvSpPr>
          <p:cNvPr id="3" name="Tekstvak 2">
            <a:extLst>
              <a:ext uri="{FF2B5EF4-FFF2-40B4-BE49-F238E27FC236}">
                <a16:creationId xmlns:a16="http://schemas.microsoft.com/office/drawing/2014/main" id="{45DEDA07-F075-E249-12E2-B54F79BE5DF8}"/>
              </a:ext>
            </a:extLst>
          </p:cNvPr>
          <p:cNvSpPr txBox="1">
            <a:spLocks noGrp="1" noRot="1" noMove="1" noResize="1" noEditPoints="1" noAdjustHandles="1" noChangeArrowheads="1" noChangeShapeType="1"/>
          </p:cNvSpPr>
          <p:nvPr/>
        </p:nvSpPr>
        <p:spPr>
          <a:xfrm>
            <a:off x="1414760" y="6036521"/>
            <a:ext cx="2284364" cy="70788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342900" lvl="0" indent="-34290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Tree>
    <p:extLst>
      <p:ext uri="{BB962C8B-B14F-4D97-AF65-F5344CB8AC3E}">
        <p14:creationId xmlns:p14="http://schemas.microsoft.com/office/powerpoint/2010/main" val="179636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764080"/>
                </a:solidFill>
                <a:latin typeface="Century Gothic" panose="020B0502020202020204" pitchFamily="34" charset="0"/>
                <a:cs typeface="Cordia New" panose="020B0304020202020204" pitchFamily="34" charset="-34"/>
              </a:rPr>
              <a:t>Integreren</a:t>
            </a:r>
            <a:br>
              <a:rPr lang="nl-BE" sz="3200">
                <a:solidFill>
                  <a:srgbClr val="8D4D96"/>
                </a:solidFill>
                <a:latin typeface="Century Gothic" panose="020B0502020202020204" pitchFamily="34" charset="0"/>
                <a:cs typeface="Cordia New" panose="020B0304020202020204" pitchFamily="34" charset="-34"/>
              </a:rPr>
            </a:br>
            <a:endParaRPr lang="nl-BE" sz="3200">
              <a:solidFill>
                <a:srgbClr val="8D4D96"/>
              </a:solidFill>
              <a:latin typeface="Century Gothic" panose="020B0502020202020204" pitchFamily="34" charset="0"/>
              <a:cs typeface="Cordia New" panose="020B0304020202020204" pitchFamily="34" charset="-34"/>
            </a:endParaRPr>
          </a:p>
        </p:txBody>
      </p:sp>
      <p:sp>
        <p:nvSpPr>
          <p:cNvPr id="25" name="Tekstvak 24">
            <a:extLst>
              <a:ext uri="{FF2B5EF4-FFF2-40B4-BE49-F238E27FC236}">
                <a16:creationId xmlns:a16="http://schemas.microsoft.com/office/drawing/2014/main" id="{CE081AC5-5F16-57BE-6482-BCE99EF91B8D}"/>
              </a:ext>
            </a:extLst>
          </p:cNvPr>
          <p:cNvSpPr txBox="1">
            <a:spLocks noGrp="1" noRot="1" noMove="1" noResize="1" noEditPoints="1" noAdjustHandles="1" noChangeArrowheads="1" noChangeShapeType="1"/>
          </p:cNvSpPr>
          <p:nvPr/>
        </p:nvSpPr>
        <p:spPr>
          <a:xfrm>
            <a:off x="1414760" y="5760076"/>
            <a:ext cx="2284364" cy="1015663"/>
          </a:xfrm>
          <a:prstGeom prst="rect">
            <a:avLst/>
          </a:prstGeom>
          <a:noFill/>
        </p:spPr>
        <p:txBody>
          <a:bodyPr wrap="square">
            <a:spAutoFit/>
          </a:bodyPr>
          <a:lstStyle/>
          <a:p>
            <a:pPr marL="342900" lvl="0" indent="-34290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rPr>
              <a:t>Neutraal</a:t>
            </a:r>
            <a:endPar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05/27</a:t>
            </a:r>
            <a:endParaRPr lang="nl-BE" sz="200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3046988"/>
          </a:xfrm>
          <a:prstGeom prst="rect">
            <a:avLst/>
          </a:prstGeom>
          <a:noFill/>
        </p:spPr>
        <p:txBody>
          <a:bodyPr wrap="square">
            <a:spAutoFit/>
          </a:bodyPr>
          <a:lstStyle/>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Moet de geïntegreerde interieurafwerking </a:t>
            </a:r>
          </a:p>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(hoofdaltaar, vaste decoratie, muurschilderingen, sculpturen) behouden blijven? </a:t>
            </a:r>
          </a:p>
          <a:p>
            <a:pPr marL="0" lvl="0" indent="0" algn="l">
              <a:buNone/>
              <a:tabLst>
                <a:tab pos="228600" algn="l"/>
              </a:tabLst>
            </a:pPr>
            <a:endParaRPr lang="nl-NL" sz="24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Glasramen vallen hier </a:t>
            </a:r>
            <a:b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b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niet onder.</a:t>
            </a:r>
            <a:endParaRPr lang="nl-NL" sz="24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pic>
        <p:nvPicPr>
          <p:cNvPr id="5" name="Afbeelding 4">
            <a:extLst>
              <a:ext uri="{FF2B5EF4-FFF2-40B4-BE49-F238E27FC236}">
                <a16:creationId xmlns:a16="http://schemas.microsoft.com/office/drawing/2014/main" id="{85D19AD2-9946-6988-B128-20F816F15572}"/>
              </a:ext>
            </a:extLst>
          </p:cNvPr>
          <p:cNvPicPr>
            <a:picLocks noGrp="1" noRot="1" noChangeAspect="1" noMove="1" noResize="1" noEditPoints="1" noAdjustHandles="1" noChangeArrowheads="1" noChangeShapeType="1" noCrop="1"/>
          </p:cNvPicPr>
          <p:nvPr/>
        </p:nvPicPr>
        <p:blipFill>
          <a:blip r:embed="rId4"/>
          <a:srcRect/>
          <a:stretch/>
        </p:blipFill>
        <p:spPr>
          <a:xfrm>
            <a:off x="7518038" y="723958"/>
            <a:ext cx="3721462" cy="5278400"/>
          </a:xfrm>
          <a:prstGeom prst="rect">
            <a:avLst/>
          </a:prstGeom>
        </p:spPr>
      </p:pic>
      <p:sp>
        <p:nvSpPr>
          <p:cNvPr id="8" name="Tekstvak 7">
            <a:extLst>
              <a:ext uri="{FF2B5EF4-FFF2-40B4-BE49-F238E27FC236}">
                <a16:creationId xmlns:a16="http://schemas.microsoft.com/office/drawing/2014/main" id="{38556A70-CED4-8402-1D5E-403DF5FB4367}"/>
              </a:ext>
            </a:extLst>
          </p:cNvPr>
          <p:cNvSpPr txBox="1">
            <a:spLocks noGrp="1" noRot="1" noMove="1" noResize="1" noEditPoints="1" noAdjustHandles="1" noChangeArrowheads="1" noChangeShapeType="1"/>
          </p:cNvSpPr>
          <p:nvPr/>
        </p:nvSpPr>
        <p:spPr>
          <a:xfrm>
            <a:off x="7518038" y="6142696"/>
            <a:ext cx="6096000" cy="261610"/>
          </a:xfrm>
          <a:prstGeom prst="rect">
            <a:avLst/>
          </a:prstGeom>
          <a:noFill/>
        </p:spPr>
        <p:txBody>
          <a:bodyPr wrap="square">
            <a:spAutoFit/>
          </a:bodyPr>
          <a:lstStyle/>
          <a:p>
            <a:r>
              <a:rPr lang="nl-BE" sz="1050">
                <a:solidFill>
                  <a:srgbClr val="111111"/>
                </a:solidFill>
                <a:effectLst/>
                <a:latin typeface="Century Gothic" panose="020B0502020202020204" pitchFamily="34" charset="0"/>
              </a:rPr>
              <a:t>Sint-Walburga in Oudenaarde©PARCUM</a:t>
            </a:r>
          </a:p>
        </p:txBody>
      </p:sp>
    </p:spTree>
    <p:extLst>
      <p:ext uri="{BB962C8B-B14F-4D97-AF65-F5344CB8AC3E}">
        <p14:creationId xmlns:p14="http://schemas.microsoft.com/office/powerpoint/2010/main" val="1578664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764080"/>
                </a:solidFill>
                <a:latin typeface="Century Gothic" panose="020B0502020202020204" pitchFamily="34" charset="0"/>
                <a:cs typeface="Cordia New" panose="020B0304020202020204" pitchFamily="34" charset="-34"/>
              </a:rPr>
              <a:t>Integreren</a:t>
            </a:r>
            <a:br>
              <a:rPr lang="nl-BE" sz="3200">
                <a:solidFill>
                  <a:srgbClr val="8D4D96"/>
                </a:solidFill>
                <a:latin typeface="Century Gothic" panose="020B0502020202020204" pitchFamily="34" charset="0"/>
                <a:cs typeface="Cordia New" panose="020B0304020202020204" pitchFamily="34" charset="-34"/>
              </a:rPr>
            </a:br>
            <a:endParaRPr lang="nl-BE" sz="3200">
              <a:solidFill>
                <a:srgbClr val="8D4D96"/>
              </a:solidFill>
              <a:latin typeface="Century Gothic" panose="020B0502020202020204" pitchFamily="34" charset="0"/>
              <a:cs typeface="Cordia New" panose="020B0304020202020204" pitchFamily="34" charset="-34"/>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06/27</a:t>
            </a:r>
            <a:endParaRPr lang="nl-BE" sz="200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1938992"/>
          </a:xfrm>
          <a:prstGeom prst="rect">
            <a:avLst/>
          </a:prstGeom>
          <a:noFill/>
        </p:spPr>
        <p:txBody>
          <a:bodyPr wrap="square">
            <a:spAutoFit/>
          </a:bodyPr>
          <a:lstStyle/>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Moeten nagelvaste objecten (altaar, lezenaar, preekstoelen, tabernakel, biechtstoelen, etc.) in het interieur blijven omwille van de ensemblewaarde?</a:t>
            </a:r>
            <a:endParaRPr lang="nl-NL" sz="24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pic>
        <p:nvPicPr>
          <p:cNvPr id="5" name="Afbeelding 4">
            <a:extLst>
              <a:ext uri="{FF2B5EF4-FFF2-40B4-BE49-F238E27FC236}">
                <a16:creationId xmlns:a16="http://schemas.microsoft.com/office/drawing/2014/main" id="{03BFE17B-9475-9D60-C5BD-782C40C5518F}"/>
              </a:ext>
            </a:extLst>
          </p:cNvPr>
          <p:cNvPicPr>
            <a:picLocks noGrp="1" noRot="1" noChangeAspect="1" noMove="1" noResize="1" noEditPoints="1" noAdjustHandles="1" noChangeArrowheads="1" noChangeShapeType="1" noCrop="1"/>
          </p:cNvPicPr>
          <p:nvPr/>
        </p:nvPicPr>
        <p:blipFill>
          <a:blip r:embed="rId4"/>
          <a:srcRect/>
          <a:stretch/>
        </p:blipFill>
        <p:spPr>
          <a:xfrm>
            <a:off x="7283303" y="1056441"/>
            <a:ext cx="3827012" cy="4929495"/>
          </a:xfrm>
          <a:prstGeom prst="rect">
            <a:avLst/>
          </a:prstGeom>
        </p:spPr>
      </p:pic>
      <p:sp>
        <p:nvSpPr>
          <p:cNvPr id="7" name="Tekstvak 6">
            <a:extLst>
              <a:ext uri="{FF2B5EF4-FFF2-40B4-BE49-F238E27FC236}">
                <a16:creationId xmlns:a16="http://schemas.microsoft.com/office/drawing/2014/main" id="{655292A1-328D-57C7-54C7-228F64BD641D}"/>
              </a:ext>
            </a:extLst>
          </p:cNvPr>
          <p:cNvSpPr txBox="1">
            <a:spLocks noGrp="1" noRot="1" noMove="1" noResize="1" noEditPoints="1" noAdjustHandles="1" noChangeArrowheads="1" noChangeShapeType="1"/>
          </p:cNvSpPr>
          <p:nvPr/>
        </p:nvSpPr>
        <p:spPr>
          <a:xfrm>
            <a:off x="7201508" y="6292971"/>
            <a:ext cx="6096000" cy="261610"/>
          </a:xfrm>
          <a:prstGeom prst="rect">
            <a:avLst/>
          </a:prstGeom>
          <a:noFill/>
        </p:spPr>
        <p:txBody>
          <a:bodyPr wrap="square">
            <a:spAutoFit/>
          </a:bodyPr>
          <a:lstStyle/>
          <a:p>
            <a:r>
              <a:rPr lang="nl-BE" sz="1050">
                <a:solidFill>
                  <a:srgbClr val="111111"/>
                </a:solidFill>
                <a:effectLst/>
                <a:latin typeface="Century Gothic" panose="020B0502020202020204" pitchFamily="34" charset="0"/>
              </a:rPr>
              <a:t>Heilig-Kruis in Vorsen ©PARCUM</a:t>
            </a:r>
          </a:p>
        </p:txBody>
      </p:sp>
      <p:sp>
        <p:nvSpPr>
          <p:cNvPr id="4" name="Tekstvak 3">
            <a:extLst>
              <a:ext uri="{FF2B5EF4-FFF2-40B4-BE49-F238E27FC236}">
                <a16:creationId xmlns:a16="http://schemas.microsoft.com/office/drawing/2014/main" id="{095D6653-C885-FEA8-B8E3-74686BAE7357}"/>
              </a:ext>
            </a:extLst>
          </p:cNvPr>
          <p:cNvSpPr txBox="1">
            <a:spLocks noGrp="1" noRot="1" noMove="1" noResize="1" noEditPoints="1" noAdjustHandles="1" noChangeArrowheads="1" noChangeShapeType="1"/>
          </p:cNvSpPr>
          <p:nvPr/>
        </p:nvSpPr>
        <p:spPr>
          <a:xfrm>
            <a:off x="1414760" y="6036521"/>
            <a:ext cx="2284364" cy="70788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Tree>
    <p:extLst>
      <p:ext uri="{BB962C8B-B14F-4D97-AF65-F5344CB8AC3E}">
        <p14:creationId xmlns:p14="http://schemas.microsoft.com/office/powerpoint/2010/main" val="3805221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764080"/>
                </a:solidFill>
                <a:latin typeface="Century Gothic" panose="020B0502020202020204" pitchFamily="34" charset="0"/>
                <a:cs typeface="Cordia New" panose="020B0304020202020204" pitchFamily="34" charset="-34"/>
              </a:rPr>
              <a:t>Integreren</a:t>
            </a:r>
            <a:br>
              <a:rPr lang="nl-BE" sz="3200">
                <a:solidFill>
                  <a:srgbClr val="8D4D96"/>
                </a:solidFill>
                <a:latin typeface="Century Gothic" panose="020B0502020202020204" pitchFamily="34" charset="0"/>
                <a:cs typeface="Cordia New" panose="020B0304020202020204" pitchFamily="34" charset="-34"/>
              </a:rPr>
            </a:br>
            <a:endParaRPr lang="nl-BE" sz="3200">
              <a:solidFill>
                <a:srgbClr val="8D4D96"/>
              </a:solidFill>
              <a:latin typeface="Century Gothic" panose="020B0502020202020204" pitchFamily="34" charset="0"/>
              <a:cs typeface="Cordia New" panose="020B0304020202020204" pitchFamily="34" charset="-34"/>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07/27</a:t>
            </a:r>
            <a:endParaRPr lang="nl-BE" sz="200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2308324"/>
          </a:xfrm>
          <a:prstGeom prst="rect">
            <a:avLst/>
          </a:prstGeom>
          <a:noFill/>
        </p:spPr>
        <p:txBody>
          <a:bodyPr wrap="square">
            <a:spAutoFit/>
          </a:bodyPr>
          <a:lstStyle/>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Moeten de niet-nagelvaste objecten (beelden, schilderijen, devotie-objecten, etc.) in het gebouw blijven? </a:t>
            </a:r>
          </a:p>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In de ruimte blijven omwille </a:t>
            </a:r>
          </a:p>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van de ensemblewaarde?</a:t>
            </a:r>
            <a:endParaRPr lang="nl-NL" sz="24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4" name="Tekstvak 3">
            <a:extLst>
              <a:ext uri="{FF2B5EF4-FFF2-40B4-BE49-F238E27FC236}">
                <a16:creationId xmlns:a16="http://schemas.microsoft.com/office/drawing/2014/main" id="{573129F0-79FC-FA0B-3F46-36CFD20FB3D0}"/>
              </a:ext>
            </a:extLst>
          </p:cNvPr>
          <p:cNvSpPr txBox="1">
            <a:spLocks noGrp="1" noRot="1" noMove="1" noResize="1" noEditPoints="1" noAdjustHandles="1" noChangeArrowheads="1" noChangeShapeType="1"/>
          </p:cNvSpPr>
          <p:nvPr/>
        </p:nvSpPr>
        <p:spPr>
          <a:xfrm>
            <a:off x="1414760" y="6036521"/>
            <a:ext cx="2284364" cy="70788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Tree>
    <p:extLst>
      <p:ext uri="{BB962C8B-B14F-4D97-AF65-F5344CB8AC3E}">
        <p14:creationId xmlns:p14="http://schemas.microsoft.com/office/powerpoint/2010/main" val="3454059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764080"/>
                </a:solidFill>
                <a:latin typeface="Century Gothic" panose="020B0502020202020204" pitchFamily="34" charset="0"/>
                <a:cs typeface="Cordia New" panose="020B0304020202020204" pitchFamily="34" charset="-34"/>
              </a:rPr>
              <a:t>Integreren</a:t>
            </a:r>
            <a:br>
              <a:rPr lang="nl-BE" sz="3200">
                <a:solidFill>
                  <a:srgbClr val="8D4D96"/>
                </a:solidFill>
                <a:latin typeface="Century Gothic" panose="020B0502020202020204" pitchFamily="34" charset="0"/>
                <a:cs typeface="Cordia New" panose="020B0304020202020204" pitchFamily="34" charset="-34"/>
              </a:rPr>
            </a:br>
            <a:endParaRPr lang="nl-BE" sz="3200">
              <a:solidFill>
                <a:srgbClr val="8D4D96"/>
              </a:solidFill>
              <a:latin typeface="Century Gothic" panose="020B0502020202020204" pitchFamily="34" charset="0"/>
              <a:cs typeface="Cordia New" panose="020B0304020202020204" pitchFamily="34" charset="-34"/>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08/27</a:t>
            </a:r>
            <a:endParaRPr lang="nl-BE" sz="200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2308324"/>
          </a:xfrm>
          <a:prstGeom prst="rect">
            <a:avLst/>
          </a:prstGeom>
          <a:noFill/>
        </p:spPr>
        <p:txBody>
          <a:bodyPr wrap="square">
            <a:spAutoFit/>
          </a:bodyPr>
          <a:lstStyle/>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Kunnen er op eenvoudige manier een nieuwe permanente box, vloer of wand geplaatst worden zonder afbreuk te doen aan de bestaande interieurafwerking? </a:t>
            </a:r>
            <a:endParaRPr lang="nl-NL" sz="24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3" name="Tekstvak 2">
            <a:extLst>
              <a:ext uri="{FF2B5EF4-FFF2-40B4-BE49-F238E27FC236}">
                <a16:creationId xmlns:a16="http://schemas.microsoft.com/office/drawing/2014/main" id="{ADE0B041-7BF7-6645-5B24-1E472B0C9D3D}"/>
              </a:ext>
            </a:extLst>
          </p:cNvPr>
          <p:cNvSpPr txBox="1"/>
          <p:nvPr/>
        </p:nvSpPr>
        <p:spPr>
          <a:xfrm>
            <a:off x="7124700" y="5247209"/>
            <a:ext cx="6096000" cy="261610"/>
          </a:xfrm>
          <a:prstGeom prst="rect">
            <a:avLst/>
          </a:prstGeom>
          <a:noFill/>
        </p:spPr>
        <p:txBody>
          <a:bodyPr wrap="square">
            <a:spAutoFit/>
          </a:bodyPr>
          <a:lstStyle/>
          <a:p>
            <a:r>
              <a:rPr lang="nl-BE" sz="1050">
                <a:solidFill>
                  <a:srgbClr val="111111"/>
                </a:solidFill>
                <a:effectLst/>
                <a:latin typeface="Century Gothic" panose="020B0502020202020204" pitchFamily="34" charset="0"/>
              </a:rPr>
              <a:t>Heilig Hartkerk of Paterskerk in Sint-Niklaas ©Johnny Umans</a:t>
            </a:r>
          </a:p>
        </p:txBody>
      </p:sp>
      <p:pic>
        <p:nvPicPr>
          <p:cNvPr id="4" name="Afbeelding 3">
            <a:extLst>
              <a:ext uri="{FF2B5EF4-FFF2-40B4-BE49-F238E27FC236}">
                <a16:creationId xmlns:a16="http://schemas.microsoft.com/office/drawing/2014/main" id="{A9DD1144-C092-A7DD-27D0-CD425C66710E}"/>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7137364" y="1738312"/>
            <a:ext cx="4483171" cy="3381375"/>
          </a:xfrm>
          <a:prstGeom prst="rect">
            <a:avLst/>
          </a:prstGeom>
        </p:spPr>
      </p:pic>
      <p:sp>
        <p:nvSpPr>
          <p:cNvPr id="5" name="Tekstvak 4">
            <a:extLst>
              <a:ext uri="{FF2B5EF4-FFF2-40B4-BE49-F238E27FC236}">
                <a16:creationId xmlns:a16="http://schemas.microsoft.com/office/drawing/2014/main" id="{668B7BA3-CA1E-0512-AF7C-99028D7AD960}"/>
              </a:ext>
            </a:extLst>
          </p:cNvPr>
          <p:cNvSpPr txBox="1">
            <a:spLocks noGrp="1" noRot="1" noMove="1" noResize="1" noEditPoints="1" noAdjustHandles="1" noChangeArrowheads="1" noChangeShapeType="1"/>
          </p:cNvSpPr>
          <p:nvPr/>
        </p:nvSpPr>
        <p:spPr>
          <a:xfrm>
            <a:off x="1414760" y="6036521"/>
            <a:ext cx="2284364" cy="70788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Tree>
    <p:extLst>
      <p:ext uri="{BB962C8B-B14F-4D97-AF65-F5344CB8AC3E}">
        <p14:creationId xmlns:p14="http://schemas.microsoft.com/office/powerpoint/2010/main" val="2237090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764080"/>
                </a:solidFill>
                <a:latin typeface="Century Gothic" panose="020B0502020202020204" pitchFamily="34" charset="0"/>
                <a:cs typeface="Cordia New" panose="020B0304020202020204" pitchFamily="34" charset="-34"/>
              </a:rPr>
              <a:t>Uitrusten</a:t>
            </a:r>
            <a:br>
              <a:rPr lang="nl-BE" sz="3200">
                <a:solidFill>
                  <a:srgbClr val="8D4D96"/>
                </a:solidFill>
                <a:latin typeface="Century Gothic" panose="020B0502020202020204" pitchFamily="34" charset="0"/>
                <a:cs typeface="Cordia New" panose="020B0304020202020204" pitchFamily="34" charset="-34"/>
              </a:rPr>
            </a:br>
            <a:endParaRPr lang="nl-BE" sz="3200">
              <a:solidFill>
                <a:srgbClr val="8D4D96"/>
              </a:solidFill>
              <a:latin typeface="Century Gothic" panose="020B0502020202020204" pitchFamily="34" charset="0"/>
              <a:cs typeface="Cordia New" panose="020B0304020202020204" pitchFamily="34" charset="-34"/>
            </a:endParaRPr>
          </a:p>
        </p:txBody>
      </p:sp>
      <p:sp>
        <p:nvSpPr>
          <p:cNvPr id="25" name="Tekstvak 24">
            <a:extLst>
              <a:ext uri="{FF2B5EF4-FFF2-40B4-BE49-F238E27FC236}">
                <a16:creationId xmlns:a16="http://schemas.microsoft.com/office/drawing/2014/main" id="{CE081AC5-5F16-57BE-6482-BCE99EF91B8D}"/>
              </a:ext>
            </a:extLst>
          </p:cNvPr>
          <p:cNvSpPr txBox="1">
            <a:spLocks noGrp="1" noRot="1" noMove="1" noResize="1" noEditPoints="1" noAdjustHandles="1" noChangeArrowheads="1" noChangeShapeType="1"/>
          </p:cNvSpPr>
          <p:nvPr/>
        </p:nvSpPr>
        <p:spPr>
          <a:xfrm>
            <a:off x="1414760" y="6036521"/>
            <a:ext cx="2284364" cy="70788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09/27</a:t>
            </a:r>
            <a:endParaRPr lang="nl-BE" sz="200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2677656"/>
          </a:xfrm>
          <a:prstGeom prst="rect">
            <a:avLst/>
          </a:prstGeom>
          <a:noFill/>
        </p:spPr>
        <p:txBody>
          <a:bodyPr wrap="square">
            <a:spAutoFit/>
          </a:bodyPr>
          <a:lstStyle/>
          <a:p>
            <a:pPr marL="0" lvl="0" indent="0" algn="l">
              <a:buNone/>
              <a:tabLst>
                <a:tab pos="228600" algn="l"/>
              </a:tabLst>
            </a:pPr>
            <a: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Bevat de kerk nevenruimtes (sacristie, stooklokaal, bergingen, portaal, ...) die voldoende groot zijn om een kitchenette, vestiaire, onthaal in onder te brengen? </a:t>
            </a:r>
            <a:b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br>
            <a: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(ca. 6m</a:t>
            </a:r>
            <a:r>
              <a:rPr lang="nl-NL" sz="2400" baseline="300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2</a:t>
            </a:r>
            <a: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a:t>
            </a:r>
            <a:endParaRPr lang="nl-NL" sz="2400" dirty="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pic>
        <p:nvPicPr>
          <p:cNvPr id="3" name="Afbeelding 2">
            <a:extLst>
              <a:ext uri="{FF2B5EF4-FFF2-40B4-BE49-F238E27FC236}">
                <a16:creationId xmlns:a16="http://schemas.microsoft.com/office/drawing/2014/main" id="{7D8C9509-F041-A36F-63C6-D686F48CAD63}"/>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6627512" y="1315261"/>
            <a:ext cx="5516568" cy="3982074"/>
          </a:xfrm>
          <a:prstGeom prst="rect">
            <a:avLst/>
          </a:prstGeom>
        </p:spPr>
      </p:pic>
    </p:spTree>
    <p:extLst>
      <p:ext uri="{BB962C8B-B14F-4D97-AF65-F5344CB8AC3E}">
        <p14:creationId xmlns:p14="http://schemas.microsoft.com/office/powerpoint/2010/main" val="14321592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dirty="0">
                <a:solidFill>
                  <a:srgbClr val="764080"/>
                </a:solidFill>
                <a:latin typeface="Century Gothic" panose="020B0502020202020204" pitchFamily="34" charset="0"/>
                <a:cs typeface="Cordia New" panose="020B0304020202020204" pitchFamily="34" charset="-34"/>
              </a:rPr>
              <a:t>Uitrusten</a:t>
            </a:r>
            <a:br>
              <a:rPr lang="nl-BE" sz="3200" dirty="0">
                <a:solidFill>
                  <a:srgbClr val="8D4D96"/>
                </a:solidFill>
                <a:latin typeface="Century Gothic" panose="020B0502020202020204" pitchFamily="34" charset="0"/>
                <a:cs typeface="Cordia New" panose="020B0304020202020204" pitchFamily="34" charset="-34"/>
              </a:rPr>
            </a:br>
            <a:endParaRPr lang="nl-BE" sz="3200" dirty="0">
              <a:solidFill>
                <a:srgbClr val="8D4D96"/>
              </a:solidFill>
              <a:latin typeface="Century Gothic" panose="020B0502020202020204" pitchFamily="34" charset="0"/>
              <a:cs typeface="Cordia New" panose="020B0304020202020204" pitchFamily="34" charset="-34"/>
            </a:endParaRPr>
          </a:p>
        </p:txBody>
      </p:sp>
      <p:sp>
        <p:nvSpPr>
          <p:cNvPr id="25" name="Tekstvak 24">
            <a:extLst>
              <a:ext uri="{FF2B5EF4-FFF2-40B4-BE49-F238E27FC236}">
                <a16:creationId xmlns:a16="http://schemas.microsoft.com/office/drawing/2014/main" id="{CE081AC5-5F16-57BE-6482-BCE99EF91B8D}"/>
              </a:ext>
            </a:extLst>
          </p:cNvPr>
          <p:cNvSpPr txBox="1">
            <a:spLocks noGrp="1" noRot="1" noMove="1" noResize="1" noEditPoints="1" noAdjustHandles="1" noChangeArrowheads="1" noChangeShapeType="1"/>
          </p:cNvSpPr>
          <p:nvPr/>
        </p:nvSpPr>
        <p:spPr>
          <a:xfrm>
            <a:off x="1414760" y="6036521"/>
            <a:ext cx="2284364" cy="70788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dirty="0">
                <a:solidFill>
                  <a:srgbClr val="764080"/>
                </a:solidFill>
                <a:latin typeface="Century Gothic" panose="020B0502020202020204" pitchFamily="34" charset="0"/>
                <a:cs typeface="Cordia New" panose="020B0304020202020204" pitchFamily="34" charset="-34"/>
              </a:rPr>
              <a:t>10/27</a:t>
            </a:r>
            <a:endParaRPr lang="nl-BE" sz="2000" dirty="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3046988"/>
          </a:xfrm>
          <a:prstGeom prst="rect">
            <a:avLst/>
          </a:prstGeom>
          <a:noFill/>
        </p:spPr>
        <p:txBody>
          <a:bodyPr wrap="square">
            <a:spAutoFit/>
          </a:bodyPr>
          <a:lstStyle/>
          <a:p>
            <a:pPr marL="0" lvl="0" indent="0" algn="l">
              <a:buNone/>
              <a:tabLst>
                <a:tab pos="228600" algn="l"/>
              </a:tabLst>
            </a:pPr>
            <a: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Bevat de kerk nevenruimtes (sacristie, stooklokaal, bergingen, portaal, ...) die voldoende groot zijn om een berging in onder te brengen voor stoelen, klaptafels of podiumelementen? </a:t>
            </a:r>
          </a:p>
          <a:p>
            <a:pPr marL="0" lvl="0" indent="0" algn="l">
              <a:buNone/>
              <a:tabLst>
                <a:tab pos="228600" algn="l"/>
              </a:tabLst>
            </a:pPr>
            <a: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(ca. 15m</a:t>
            </a:r>
            <a:r>
              <a:rPr lang="nl-NL" sz="2400" baseline="300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2</a:t>
            </a:r>
            <a: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a:t>
            </a:r>
            <a:endParaRPr lang="nl-NL" sz="2400" dirty="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pic>
        <p:nvPicPr>
          <p:cNvPr id="4" name="Afbeelding 3">
            <a:extLst>
              <a:ext uri="{FF2B5EF4-FFF2-40B4-BE49-F238E27FC236}">
                <a16:creationId xmlns:a16="http://schemas.microsoft.com/office/drawing/2014/main" id="{AFC22B18-F73D-5817-CCCB-62C3B2CFA5F4}"/>
              </a:ext>
            </a:extLst>
          </p:cNvPr>
          <p:cNvPicPr>
            <a:picLocks noGrp="1" noRot="1" noChangeAspect="1" noMove="1" noResize="1" noEditPoints="1" noAdjustHandles="1" noChangeArrowheads="1" noChangeShapeType="1" noCrop="1"/>
          </p:cNvPicPr>
          <p:nvPr/>
        </p:nvPicPr>
        <p:blipFill>
          <a:blip r:embed="rId4"/>
          <a:srcRect/>
          <a:stretch/>
        </p:blipFill>
        <p:spPr>
          <a:xfrm>
            <a:off x="6596045" y="1441458"/>
            <a:ext cx="5595955" cy="3908286"/>
          </a:xfrm>
          <a:prstGeom prst="rect">
            <a:avLst/>
          </a:prstGeom>
        </p:spPr>
      </p:pic>
    </p:spTree>
    <p:extLst>
      <p:ext uri="{BB962C8B-B14F-4D97-AF65-F5344CB8AC3E}">
        <p14:creationId xmlns:p14="http://schemas.microsoft.com/office/powerpoint/2010/main" val="31726387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flipH="1">
            <a:off x="1256031" y="27788"/>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764080"/>
                </a:solidFill>
                <a:latin typeface="Century Gothic" panose="020B0502020202020204" pitchFamily="34" charset="0"/>
                <a:cs typeface="Cordia New" panose="020B0304020202020204" pitchFamily="34" charset="-34"/>
              </a:rPr>
              <a:t>Uitrusten</a:t>
            </a:r>
            <a:br>
              <a:rPr lang="nl-BE" sz="3200">
                <a:solidFill>
                  <a:srgbClr val="8D4D96"/>
                </a:solidFill>
                <a:latin typeface="Century Gothic" panose="020B0502020202020204" pitchFamily="34" charset="0"/>
                <a:cs typeface="Cordia New" panose="020B0304020202020204" pitchFamily="34" charset="-34"/>
              </a:rPr>
            </a:br>
            <a:endParaRPr lang="nl-BE" sz="3200">
              <a:solidFill>
                <a:srgbClr val="8D4D96"/>
              </a:solidFill>
              <a:latin typeface="Century Gothic" panose="020B0502020202020204" pitchFamily="34" charset="0"/>
              <a:cs typeface="Cordia New" panose="020B0304020202020204" pitchFamily="34" charset="-34"/>
            </a:endParaRPr>
          </a:p>
        </p:txBody>
      </p:sp>
      <p:sp>
        <p:nvSpPr>
          <p:cNvPr id="25" name="Tekstvak 24">
            <a:extLst>
              <a:ext uri="{FF2B5EF4-FFF2-40B4-BE49-F238E27FC236}">
                <a16:creationId xmlns:a16="http://schemas.microsoft.com/office/drawing/2014/main" id="{CE081AC5-5F16-57BE-6482-BCE99EF91B8D}"/>
              </a:ext>
            </a:extLst>
          </p:cNvPr>
          <p:cNvSpPr txBox="1">
            <a:spLocks noGrp="1" noRot="1" noMove="1" noResize="1" noEditPoints="1" noAdjustHandles="1" noChangeArrowheads="1" noChangeShapeType="1"/>
          </p:cNvSpPr>
          <p:nvPr/>
        </p:nvSpPr>
        <p:spPr>
          <a:xfrm>
            <a:off x="1414760" y="6036521"/>
            <a:ext cx="2284364" cy="70788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11/27</a:t>
            </a:r>
            <a:endParaRPr lang="nl-BE" sz="200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1938992"/>
          </a:xfrm>
          <a:prstGeom prst="rect">
            <a:avLst/>
          </a:prstGeom>
          <a:noFill/>
        </p:spPr>
        <p:txBody>
          <a:bodyPr wrap="square">
            <a:spAutoFit/>
          </a:bodyPr>
          <a:lstStyle/>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Kunnen nieuwe nutsleidingen (toevoer &amp; afvoer water, riolering, elektriciteit) in of </a:t>
            </a:r>
          </a:p>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onder de huidige vloer geslepen of gelegd worden?</a:t>
            </a:r>
            <a:endParaRPr lang="nl-NL" sz="24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pic>
        <p:nvPicPr>
          <p:cNvPr id="4098" name="Picture 2">
            <a:extLst>
              <a:ext uri="{FF2B5EF4-FFF2-40B4-BE49-F238E27FC236}">
                <a16:creationId xmlns:a16="http://schemas.microsoft.com/office/drawing/2014/main" id="{E6CE8E73-A7BE-07DF-B09A-E03519D9CD03}"/>
              </a:ext>
            </a:extLst>
          </p:cNvPr>
          <p:cNvPicPr>
            <a:picLocks noGrp="1" noRot="1" noChangeAspect="1" noMove="1" noResize="1" noEditPoints="1" noAdjustHandles="1" noChangeArrowheads="1" noChangeShapeType="1" noCrop="1"/>
          </p:cNvPicPr>
          <p:nvPr/>
        </p:nvPicPr>
        <p:blipFill>
          <a:blip r:embed="rId4"/>
          <a:srcRect/>
          <a:stretch/>
        </p:blipFill>
        <p:spPr bwMode="auto">
          <a:xfrm>
            <a:off x="6987542" y="1644650"/>
            <a:ext cx="4762500" cy="35687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952947C2-A812-D1D2-0B0B-3FEBC9C3AD11}"/>
              </a:ext>
            </a:extLst>
          </p:cNvPr>
          <p:cNvSpPr txBox="1"/>
          <p:nvPr/>
        </p:nvSpPr>
        <p:spPr>
          <a:xfrm>
            <a:off x="6987542" y="5365871"/>
            <a:ext cx="6096000" cy="261610"/>
          </a:xfrm>
          <a:prstGeom prst="rect">
            <a:avLst/>
          </a:prstGeom>
          <a:noFill/>
        </p:spPr>
        <p:txBody>
          <a:bodyPr wrap="square">
            <a:spAutoFit/>
          </a:bodyPr>
          <a:lstStyle/>
          <a:p>
            <a:r>
              <a:rPr lang="nl-BE" sz="1050">
                <a:solidFill>
                  <a:srgbClr val="111111"/>
                </a:solidFill>
                <a:effectLst/>
                <a:latin typeface="Century Gothic" panose="020B0502020202020204" pitchFamily="34" charset="0"/>
              </a:rPr>
              <a:t>Den Baudelo in Gent ©PARCUM</a:t>
            </a:r>
          </a:p>
        </p:txBody>
      </p:sp>
    </p:spTree>
    <p:extLst>
      <p:ext uri="{BB962C8B-B14F-4D97-AF65-F5344CB8AC3E}">
        <p14:creationId xmlns:p14="http://schemas.microsoft.com/office/powerpoint/2010/main" val="1553661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772168F2-2382-9BCA-5F35-338888E3FC48}"/>
              </a:ext>
            </a:extLst>
          </p:cNvPr>
          <p:cNvPicPr>
            <a:picLocks noGrp="1" noRot="1" noChangeAspect="1" noMove="1" noResize="1" noEditPoints="1" noAdjustHandles="1" noChangeArrowheads="1" noChangeShapeType="1" noCrop="1"/>
          </p:cNvPicPr>
          <p:nvPr/>
        </p:nvPicPr>
        <p:blipFill>
          <a:blip r:embed="rId3"/>
          <a:srcRect/>
          <a:stretch/>
        </p:blipFill>
        <p:spPr>
          <a:xfrm>
            <a:off x="6475" y="-173759"/>
            <a:ext cx="12184997" cy="7031759"/>
          </a:xfrm>
          <a:prstGeom prst="rect">
            <a:avLst/>
          </a:prstGeom>
        </p:spPr>
      </p:pic>
    </p:spTree>
    <p:extLst>
      <p:ext uri="{BB962C8B-B14F-4D97-AF65-F5344CB8AC3E}">
        <p14:creationId xmlns:p14="http://schemas.microsoft.com/office/powerpoint/2010/main" val="25478056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764080"/>
                </a:solidFill>
                <a:latin typeface="Century Gothic" panose="020B0502020202020204" pitchFamily="34" charset="0"/>
                <a:cs typeface="Cordia New" panose="020B0304020202020204" pitchFamily="34" charset="-34"/>
              </a:rPr>
              <a:t>Uitrusten</a:t>
            </a:r>
            <a:br>
              <a:rPr lang="nl-BE" sz="3200">
                <a:solidFill>
                  <a:srgbClr val="8D4D96"/>
                </a:solidFill>
                <a:latin typeface="Century Gothic" panose="020B0502020202020204" pitchFamily="34" charset="0"/>
                <a:cs typeface="Cordia New" panose="020B0304020202020204" pitchFamily="34" charset="-34"/>
              </a:rPr>
            </a:br>
            <a:endParaRPr lang="nl-BE" sz="3200">
              <a:solidFill>
                <a:srgbClr val="8D4D96"/>
              </a:solidFill>
              <a:latin typeface="Century Gothic" panose="020B0502020202020204" pitchFamily="34" charset="0"/>
              <a:cs typeface="Cordia New" panose="020B0304020202020204" pitchFamily="34" charset="-34"/>
            </a:endParaRPr>
          </a:p>
        </p:txBody>
      </p:sp>
      <p:sp>
        <p:nvSpPr>
          <p:cNvPr id="25" name="Tekstvak 24">
            <a:extLst>
              <a:ext uri="{FF2B5EF4-FFF2-40B4-BE49-F238E27FC236}">
                <a16:creationId xmlns:a16="http://schemas.microsoft.com/office/drawing/2014/main" id="{CE081AC5-5F16-57BE-6482-BCE99EF91B8D}"/>
              </a:ext>
            </a:extLst>
          </p:cNvPr>
          <p:cNvSpPr txBox="1">
            <a:spLocks noGrp="1" noRot="1" noMove="1" noResize="1" noEditPoints="1" noAdjustHandles="1" noChangeArrowheads="1" noChangeShapeType="1"/>
          </p:cNvSpPr>
          <p:nvPr/>
        </p:nvSpPr>
        <p:spPr>
          <a:xfrm>
            <a:off x="1414760" y="6036521"/>
            <a:ext cx="2284364" cy="70788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12/27</a:t>
            </a:r>
            <a:endParaRPr lang="nl-BE" sz="200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3046988"/>
          </a:xfrm>
          <a:prstGeom prst="rect">
            <a:avLst/>
          </a:prstGeom>
          <a:noFill/>
        </p:spPr>
        <p:txBody>
          <a:bodyPr wrap="square">
            <a:spAutoFit/>
          </a:bodyPr>
          <a:lstStyle/>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Kunnen de kelders of zolders van het kerkgebouw gebruikt worden voor technische installaties? Kunnen buizen voor verwarming en ventilatie een plaats vinden in een (vals) plafond, of de ruimte boven </a:t>
            </a:r>
            <a:b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b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de gewelven?</a:t>
            </a:r>
            <a:endParaRPr lang="nl-NL" sz="24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spTree>
    <p:extLst>
      <p:ext uri="{BB962C8B-B14F-4D97-AF65-F5344CB8AC3E}">
        <p14:creationId xmlns:p14="http://schemas.microsoft.com/office/powerpoint/2010/main" val="4038732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764080"/>
                </a:solidFill>
                <a:latin typeface="Century Gothic" panose="020B0502020202020204" pitchFamily="34" charset="0"/>
                <a:cs typeface="Cordia New" panose="020B0304020202020204" pitchFamily="34" charset="-34"/>
              </a:rPr>
              <a:t>Uitrusten</a:t>
            </a:r>
            <a:br>
              <a:rPr lang="nl-BE" sz="3200">
                <a:solidFill>
                  <a:srgbClr val="8D4D96"/>
                </a:solidFill>
                <a:latin typeface="Century Gothic" panose="020B0502020202020204" pitchFamily="34" charset="0"/>
                <a:cs typeface="Cordia New" panose="020B0304020202020204" pitchFamily="34" charset="-34"/>
              </a:rPr>
            </a:br>
            <a:endParaRPr lang="nl-BE" sz="3200">
              <a:solidFill>
                <a:srgbClr val="8D4D96"/>
              </a:solidFill>
              <a:latin typeface="Century Gothic" panose="020B0502020202020204" pitchFamily="34" charset="0"/>
              <a:cs typeface="Cordia New" panose="020B0304020202020204" pitchFamily="34" charset="-34"/>
            </a:endParaRPr>
          </a:p>
        </p:txBody>
      </p:sp>
      <p:sp>
        <p:nvSpPr>
          <p:cNvPr id="25" name="Tekstvak 24">
            <a:extLst>
              <a:ext uri="{FF2B5EF4-FFF2-40B4-BE49-F238E27FC236}">
                <a16:creationId xmlns:a16="http://schemas.microsoft.com/office/drawing/2014/main" id="{CE081AC5-5F16-57BE-6482-BCE99EF91B8D}"/>
              </a:ext>
            </a:extLst>
          </p:cNvPr>
          <p:cNvSpPr txBox="1">
            <a:spLocks noGrp="1" noRot="1" noMove="1" noResize="1" noEditPoints="1" noAdjustHandles="1" noChangeArrowheads="1" noChangeShapeType="1"/>
          </p:cNvSpPr>
          <p:nvPr/>
        </p:nvSpPr>
        <p:spPr>
          <a:xfrm>
            <a:off x="1414760" y="6036521"/>
            <a:ext cx="2284364" cy="70788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13/27</a:t>
            </a:r>
            <a:endParaRPr lang="nl-BE" sz="200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1569660"/>
          </a:xfrm>
          <a:prstGeom prst="rect">
            <a:avLst/>
          </a:prstGeom>
          <a:noFill/>
        </p:spPr>
        <p:txBody>
          <a:bodyPr wrap="square">
            <a:spAutoFit/>
          </a:bodyPr>
          <a:lstStyle/>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Zijn leveringen te organiseren via een zijdeur, met vlotte toegang tot een bergruimte nabij?</a:t>
            </a:r>
            <a:endParaRPr lang="nl-NL" sz="24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spTree>
    <p:extLst>
      <p:ext uri="{BB962C8B-B14F-4D97-AF65-F5344CB8AC3E}">
        <p14:creationId xmlns:p14="http://schemas.microsoft.com/office/powerpoint/2010/main" val="148859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764080"/>
                </a:solidFill>
                <a:latin typeface="Century Gothic" panose="020B0502020202020204" pitchFamily="34" charset="0"/>
                <a:cs typeface="Cordia New" panose="020B0304020202020204" pitchFamily="34" charset="-34"/>
              </a:rPr>
              <a:t>Openen/ontsluiten</a:t>
            </a:r>
            <a:br>
              <a:rPr lang="nl-BE" sz="3200">
                <a:solidFill>
                  <a:srgbClr val="8D4D96"/>
                </a:solidFill>
                <a:latin typeface="Century Gothic" panose="020B0502020202020204" pitchFamily="34" charset="0"/>
                <a:cs typeface="Cordia New" panose="020B0304020202020204" pitchFamily="34" charset="-34"/>
              </a:rPr>
            </a:br>
            <a:endParaRPr lang="nl-BE" sz="3200">
              <a:solidFill>
                <a:srgbClr val="8D4D96"/>
              </a:solidFill>
              <a:latin typeface="Century Gothic" panose="020B0502020202020204" pitchFamily="34" charset="0"/>
              <a:cs typeface="Cordia New" panose="020B0304020202020204" pitchFamily="34" charset="-34"/>
            </a:endParaRPr>
          </a:p>
        </p:txBody>
      </p:sp>
      <p:sp>
        <p:nvSpPr>
          <p:cNvPr id="25" name="Tekstvak 24">
            <a:extLst>
              <a:ext uri="{FF2B5EF4-FFF2-40B4-BE49-F238E27FC236}">
                <a16:creationId xmlns:a16="http://schemas.microsoft.com/office/drawing/2014/main" id="{CE081AC5-5F16-57BE-6482-BCE99EF91B8D}"/>
              </a:ext>
            </a:extLst>
          </p:cNvPr>
          <p:cNvSpPr txBox="1">
            <a:spLocks noGrp="1" noRot="1" noMove="1" noResize="1" noEditPoints="1" noAdjustHandles="1" noChangeArrowheads="1" noChangeShapeType="1"/>
          </p:cNvSpPr>
          <p:nvPr/>
        </p:nvSpPr>
        <p:spPr>
          <a:xfrm>
            <a:off x="1414760" y="5738811"/>
            <a:ext cx="2284364" cy="1015663"/>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rPr>
              <a:t>Neutraal</a:t>
            </a:r>
            <a:endPar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14/27</a:t>
            </a:r>
            <a:endParaRPr lang="nl-BE" sz="200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1200329"/>
          </a:xfrm>
          <a:prstGeom prst="rect">
            <a:avLst/>
          </a:prstGeom>
          <a:noFill/>
        </p:spPr>
        <p:txBody>
          <a:bodyPr wrap="square">
            <a:spAutoFit/>
          </a:bodyPr>
          <a:lstStyle/>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Kunnen de vorm, grootte of plaats van raamopeningen worden aangepast?</a:t>
            </a:r>
            <a:endParaRPr lang="nl-NL" sz="24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pic>
        <p:nvPicPr>
          <p:cNvPr id="7" name="Afbeelding 6" descr="Afbeelding met buitenshuis, raam, gebouw, hemel&#10;&#10;Automatisch gegenereerde beschrijving">
            <a:extLst>
              <a:ext uri="{FF2B5EF4-FFF2-40B4-BE49-F238E27FC236}">
                <a16:creationId xmlns:a16="http://schemas.microsoft.com/office/drawing/2014/main" id="{96DDD34B-B6D1-4870-8413-5A4393C5061F}"/>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7124700" y="1738312"/>
            <a:ext cx="4508500" cy="3381375"/>
          </a:xfrm>
          <a:prstGeom prst="rect">
            <a:avLst/>
          </a:prstGeom>
        </p:spPr>
      </p:pic>
      <p:sp>
        <p:nvSpPr>
          <p:cNvPr id="8" name="Tekstvak 7">
            <a:extLst>
              <a:ext uri="{FF2B5EF4-FFF2-40B4-BE49-F238E27FC236}">
                <a16:creationId xmlns:a16="http://schemas.microsoft.com/office/drawing/2014/main" id="{B4675147-D717-C372-63AC-F4C66C01F4EB}"/>
              </a:ext>
            </a:extLst>
          </p:cNvPr>
          <p:cNvSpPr txBox="1"/>
          <p:nvPr/>
        </p:nvSpPr>
        <p:spPr>
          <a:xfrm>
            <a:off x="7124700" y="5247209"/>
            <a:ext cx="6096000" cy="261610"/>
          </a:xfrm>
          <a:prstGeom prst="rect">
            <a:avLst/>
          </a:prstGeom>
          <a:noFill/>
        </p:spPr>
        <p:txBody>
          <a:bodyPr wrap="square">
            <a:spAutoFit/>
          </a:bodyPr>
          <a:lstStyle/>
          <a:p>
            <a:r>
              <a:rPr lang="nl-BE" sz="1050">
                <a:solidFill>
                  <a:srgbClr val="111111"/>
                </a:solidFill>
                <a:effectLst/>
                <a:latin typeface="Century Gothic" panose="020B0502020202020204" pitchFamily="34" charset="0"/>
              </a:rPr>
              <a:t>Heilig Hartkerk of Paterskerk in Sint-Niklaas ©Johnny Umans</a:t>
            </a:r>
          </a:p>
        </p:txBody>
      </p:sp>
    </p:spTree>
    <p:extLst>
      <p:ext uri="{BB962C8B-B14F-4D97-AF65-F5344CB8AC3E}">
        <p14:creationId xmlns:p14="http://schemas.microsoft.com/office/powerpoint/2010/main" val="32995138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764080"/>
                </a:solidFill>
                <a:latin typeface="Century Gothic" panose="020B0502020202020204" pitchFamily="34" charset="0"/>
                <a:cs typeface="Cordia New" panose="020B0304020202020204" pitchFamily="34" charset="-34"/>
              </a:rPr>
              <a:t>Openen/ontsluiten</a:t>
            </a:r>
            <a:br>
              <a:rPr lang="nl-BE" sz="3200">
                <a:solidFill>
                  <a:srgbClr val="8D4D96"/>
                </a:solidFill>
                <a:latin typeface="Century Gothic" panose="020B0502020202020204" pitchFamily="34" charset="0"/>
                <a:cs typeface="Cordia New" panose="020B0304020202020204" pitchFamily="34" charset="-34"/>
              </a:rPr>
            </a:br>
            <a:endParaRPr lang="nl-BE" sz="3200">
              <a:solidFill>
                <a:srgbClr val="8D4D96"/>
              </a:solidFill>
              <a:latin typeface="Century Gothic" panose="020B0502020202020204" pitchFamily="34" charset="0"/>
              <a:cs typeface="Cordia New" panose="020B0304020202020204" pitchFamily="34" charset="-34"/>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15/27</a:t>
            </a:r>
            <a:endParaRPr lang="nl-BE" sz="200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1200329"/>
          </a:xfrm>
          <a:prstGeom prst="rect">
            <a:avLst/>
          </a:prstGeom>
          <a:noFill/>
        </p:spPr>
        <p:txBody>
          <a:bodyPr wrap="square">
            <a:spAutoFit/>
          </a:bodyPr>
          <a:lstStyle/>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Zijn de glasramen dermate waardevol dat ze (ter plaatse) behouden moeten blijven?</a:t>
            </a:r>
            <a:endParaRPr lang="nl-NL" sz="24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3" name="Tekstvak 2">
            <a:extLst>
              <a:ext uri="{FF2B5EF4-FFF2-40B4-BE49-F238E27FC236}">
                <a16:creationId xmlns:a16="http://schemas.microsoft.com/office/drawing/2014/main" id="{A1DC01CB-7213-9BD1-C376-342BB0865DB0}"/>
              </a:ext>
            </a:extLst>
          </p:cNvPr>
          <p:cNvSpPr txBox="1"/>
          <p:nvPr/>
        </p:nvSpPr>
        <p:spPr>
          <a:xfrm>
            <a:off x="7124700" y="5247209"/>
            <a:ext cx="6096000" cy="261610"/>
          </a:xfrm>
          <a:prstGeom prst="rect">
            <a:avLst/>
          </a:prstGeom>
          <a:noFill/>
        </p:spPr>
        <p:txBody>
          <a:bodyPr wrap="square">
            <a:spAutoFit/>
          </a:bodyPr>
          <a:lstStyle/>
          <a:p>
            <a:r>
              <a:rPr lang="nl-BE" sz="1050">
                <a:solidFill>
                  <a:srgbClr val="111111"/>
                </a:solidFill>
                <a:effectLst/>
                <a:latin typeface="Century Gothic" panose="020B0502020202020204" pitchFamily="34" charset="0"/>
              </a:rPr>
              <a:t>Heilig Hartkerk of Paterskerk in Sint-Niklaas ©Johnny Umans</a:t>
            </a:r>
          </a:p>
        </p:txBody>
      </p:sp>
      <p:pic>
        <p:nvPicPr>
          <p:cNvPr id="5" name="Afbeelding 4" descr="Afbeelding met muur, overdekt, meubels, raam&#10;&#10;Automatisch gegenereerde beschrijving">
            <a:extLst>
              <a:ext uri="{FF2B5EF4-FFF2-40B4-BE49-F238E27FC236}">
                <a16:creationId xmlns:a16="http://schemas.microsoft.com/office/drawing/2014/main" id="{14DCB11A-D3FB-D2B8-F5F2-F2662215DF7A}"/>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7124700" y="1738312"/>
            <a:ext cx="4515635" cy="3381375"/>
          </a:xfrm>
          <a:prstGeom prst="rect">
            <a:avLst/>
          </a:prstGeom>
        </p:spPr>
      </p:pic>
      <p:sp>
        <p:nvSpPr>
          <p:cNvPr id="4" name="Tekstvak 3">
            <a:extLst>
              <a:ext uri="{FF2B5EF4-FFF2-40B4-BE49-F238E27FC236}">
                <a16:creationId xmlns:a16="http://schemas.microsoft.com/office/drawing/2014/main" id="{08F21FB2-840C-5582-60A9-A73D8B283B00}"/>
              </a:ext>
            </a:extLst>
          </p:cNvPr>
          <p:cNvSpPr txBox="1">
            <a:spLocks noGrp="1" noRot="1" noMove="1" noResize="1" noEditPoints="1" noAdjustHandles="1" noChangeArrowheads="1" noChangeShapeType="1"/>
          </p:cNvSpPr>
          <p:nvPr/>
        </p:nvSpPr>
        <p:spPr>
          <a:xfrm>
            <a:off x="1414760" y="6036521"/>
            <a:ext cx="2284364" cy="70788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Tree>
    <p:extLst>
      <p:ext uri="{BB962C8B-B14F-4D97-AF65-F5344CB8AC3E}">
        <p14:creationId xmlns:p14="http://schemas.microsoft.com/office/powerpoint/2010/main" val="36041198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764080"/>
                </a:solidFill>
                <a:latin typeface="Century Gothic" panose="020B0502020202020204" pitchFamily="34" charset="0"/>
                <a:cs typeface="Cordia New" panose="020B0304020202020204" pitchFamily="34" charset="-34"/>
              </a:rPr>
              <a:t>Openen/ontsluiten</a:t>
            </a:r>
            <a:br>
              <a:rPr lang="nl-BE" sz="3200">
                <a:solidFill>
                  <a:srgbClr val="8D4D96"/>
                </a:solidFill>
                <a:latin typeface="Century Gothic" panose="020B0502020202020204" pitchFamily="34" charset="0"/>
                <a:cs typeface="Cordia New" panose="020B0304020202020204" pitchFamily="34" charset="-34"/>
              </a:rPr>
            </a:br>
            <a:endParaRPr lang="nl-BE" sz="3200">
              <a:solidFill>
                <a:srgbClr val="8D4D96"/>
              </a:solidFill>
              <a:latin typeface="Century Gothic" panose="020B0502020202020204" pitchFamily="34" charset="0"/>
              <a:cs typeface="Cordia New" panose="020B0304020202020204" pitchFamily="34" charset="-34"/>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16/27</a:t>
            </a:r>
            <a:endParaRPr lang="nl-BE" sz="200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1200329"/>
          </a:xfrm>
          <a:prstGeom prst="rect">
            <a:avLst/>
          </a:prstGeom>
          <a:noFill/>
        </p:spPr>
        <p:txBody>
          <a:bodyPr wrap="square">
            <a:spAutoFit/>
          </a:bodyPr>
          <a:lstStyle/>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Kunnen de vorm, grootte </a:t>
            </a:r>
            <a:b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b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of plaats van de ingangen worden aangepast?</a:t>
            </a:r>
            <a:endParaRPr lang="nl-NL" sz="24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pic>
        <p:nvPicPr>
          <p:cNvPr id="3" name="Afbeelding 2" descr="Afbeelding met diagram, lijn&#10;&#10;Automatisch gegenereerde beschrijving">
            <a:extLst>
              <a:ext uri="{FF2B5EF4-FFF2-40B4-BE49-F238E27FC236}">
                <a16:creationId xmlns:a16="http://schemas.microsoft.com/office/drawing/2014/main" id="{96D32884-541D-A602-820C-06DABA90145B}"/>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6529370" y="1713477"/>
            <a:ext cx="5554032" cy="3558635"/>
          </a:xfrm>
          <a:prstGeom prst="rect">
            <a:avLst/>
          </a:prstGeom>
        </p:spPr>
      </p:pic>
      <p:sp>
        <p:nvSpPr>
          <p:cNvPr id="4" name="Tekstvak 3">
            <a:extLst>
              <a:ext uri="{FF2B5EF4-FFF2-40B4-BE49-F238E27FC236}">
                <a16:creationId xmlns:a16="http://schemas.microsoft.com/office/drawing/2014/main" id="{0AA6001E-A11E-ADF4-9283-8905D62495FB}"/>
              </a:ext>
            </a:extLst>
          </p:cNvPr>
          <p:cNvSpPr txBox="1">
            <a:spLocks noGrp="1" noRot="1" noMove="1" noResize="1" noEditPoints="1" noAdjustHandles="1" noChangeArrowheads="1" noChangeShapeType="1"/>
          </p:cNvSpPr>
          <p:nvPr/>
        </p:nvSpPr>
        <p:spPr>
          <a:xfrm>
            <a:off x="1414760" y="6036521"/>
            <a:ext cx="2284364" cy="70788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Tree>
    <p:extLst>
      <p:ext uri="{BB962C8B-B14F-4D97-AF65-F5344CB8AC3E}">
        <p14:creationId xmlns:p14="http://schemas.microsoft.com/office/powerpoint/2010/main" val="41400779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764080"/>
                </a:solidFill>
                <a:latin typeface="Century Gothic" panose="020B0502020202020204" pitchFamily="34" charset="0"/>
                <a:cs typeface="Cordia New" panose="020B0304020202020204" pitchFamily="34" charset="-34"/>
              </a:rPr>
              <a:t>Openen/ontsluiten</a:t>
            </a:r>
            <a:br>
              <a:rPr lang="nl-BE" sz="3200">
                <a:solidFill>
                  <a:srgbClr val="8D4D96"/>
                </a:solidFill>
                <a:latin typeface="Century Gothic" panose="020B0502020202020204" pitchFamily="34" charset="0"/>
                <a:cs typeface="Cordia New" panose="020B0304020202020204" pitchFamily="34" charset="-34"/>
              </a:rPr>
            </a:br>
            <a:endParaRPr lang="nl-BE" sz="3200">
              <a:solidFill>
                <a:srgbClr val="8D4D96"/>
              </a:solidFill>
              <a:latin typeface="Century Gothic" panose="020B0502020202020204" pitchFamily="34" charset="0"/>
              <a:cs typeface="Cordia New" panose="020B0304020202020204" pitchFamily="34" charset="-34"/>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17/27</a:t>
            </a:r>
            <a:endParaRPr lang="nl-BE" sz="200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3046988"/>
          </a:xfrm>
          <a:prstGeom prst="rect">
            <a:avLst/>
          </a:prstGeom>
          <a:noFill/>
        </p:spPr>
        <p:txBody>
          <a:bodyPr wrap="square">
            <a:spAutoFit/>
          </a:bodyPr>
          <a:lstStyle/>
          <a:p>
            <a:pPr marL="0" lvl="0" indent="0" algn="l">
              <a:buNone/>
              <a:tabLst>
                <a:tab pos="228600" algn="l"/>
              </a:tabLst>
            </a:pPr>
            <a: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Is het mogelijk om de </a:t>
            </a:r>
            <a:r>
              <a:rPr lang="nl-NL" sz="2400" dirty="0" err="1">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niveau-verschillen</a:t>
            </a:r>
            <a: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 tussen buiten en binnen, en in het interieur </a:t>
            </a:r>
          </a:p>
          <a:p>
            <a:pPr marL="0" lvl="0" indent="0" algn="l">
              <a:buNone/>
              <a:tabLst>
                <a:tab pos="228600" algn="l"/>
              </a:tabLst>
            </a:pPr>
            <a: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(bv. rond </a:t>
            </a:r>
            <a:r>
              <a:rPr lang="nl-NL" sz="2400" dirty="0" err="1">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altaarzone</a:t>
            </a:r>
            <a: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 eenvoudig op te lossen? </a:t>
            </a:r>
            <a:b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br>
            <a: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Het hoogteverschil mag hierbij max. 35cm zijn zowel binnen </a:t>
            </a:r>
            <a:b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br>
            <a: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als buiten.</a:t>
            </a:r>
            <a:endParaRPr lang="nl-NL" sz="2400" dirty="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pic>
        <p:nvPicPr>
          <p:cNvPr id="8194" name="Picture 2">
            <a:extLst>
              <a:ext uri="{FF2B5EF4-FFF2-40B4-BE49-F238E27FC236}">
                <a16:creationId xmlns:a16="http://schemas.microsoft.com/office/drawing/2014/main" id="{58593D80-6895-E36A-7447-079796D680D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a:stretch>
            <a:fillRect/>
          </a:stretch>
        </p:blipFill>
        <p:spPr bwMode="auto">
          <a:xfrm>
            <a:off x="6965950" y="1644650"/>
            <a:ext cx="4762500" cy="35687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B1721647-10CF-122E-C1E1-E8AC5953B103}"/>
              </a:ext>
            </a:extLst>
          </p:cNvPr>
          <p:cNvSpPr txBox="1"/>
          <p:nvPr/>
        </p:nvSpPr>
        <p:spPr>
          <a:xfrm>
            <a:off x="7124700" y="5247209"/>
            <a:ext cx="6096000" cy="261610"/>
          </a:xfrm>
          <a:prstGeom prst="rect">
            <a:avLst/>
          </a:prstGeom>
          <a:noFill/>
        </p:spPr>
        <p:txBody>
          <a:bodyPr wrap="square">
            <a:spAutoFit/>
          </a:bodyPr>
          <a:lstStyle/>
          <a:p>
            <a:r>
              <a:rPr lang="nl-BE" sz="1050">
                <a:solidFill>
                  <a:srgbClr val="1A1919"/>
                </a:solidFill>
                <a:effectLst/>
                <a:latin typeface="Century Gothic" panose="020B0502020202020204" pitchFamily="34" charset="0"/>
              </a:rPr>
              <a:t>Liebfrauen Kirche </a:t>
            </a:r>
            <a:r>
              <a:rPr lang="nl-BE" sz="1050">
                <a:solidFill>
                  <a:srgbClr val="111111"/>
                </a:solidFill>
                <a:effectLst/>
                <a:latin typeface="Century Gothic" panose="020B0502020202020204" pitchFamily="34" charset="0"/>
              </a:rPr>
              <a:t>in </a:t>
            </a:r>
            <a:r>
              <a:rPr lang="nl-BE" sz="1050">
                <a:solidFill>
                  <a:srgbClr val="1A1919"/>
                </a:solidFill>
                <a:effectLst/>
                <a:latin typeface="Century Gothic" panose="020B0502020202020204" pitchFamily="34" charset="0"/>
              </a:rPr>
              <a:t>Dortmund</a:t>
            </a:r>
            <a:r>
              <a:rPr lang="nl-BE" sz="1050">
                <a:solidFill>
                  <a:srgbClr val="111111"/>
                </a:solidFill>
                <a:effectLst/>
                <a:latin typeface="Century Gothic" panose="020B0502020202020204" pitchFamily="34" charset="0"/>
              </a:rPr>
              <a:t> ©</a:t>
            </a:r>
            <a:r>
              <a:rPr lang="nl-BE" sz="1050">
                <a:solidFill>
                  <a:srgbClr val="444746"/>
                </a:solidFill>
                <a:effectLst/>
                <a:latin typeface="Century Gothic" panose="020B0502020202020204" pitchFamily="34" charset="0"/>
              </a:rPr>
              <a:t>CRKC</a:t>
            </a:r>
            <a:endParaRPr lang="nl-BE" sz="1050">
              <a:solidFill>
                <a:srgbClr val="111111"/>
              </a:solidFill>
              <a:effectLst/>
              <a:latin typeface="Century Gothic" panose="020B0502020202020204" pitchFamily="34" charset="0"/>
            </a:endParaRPr>
          </a:p>
        </p:txBody>
      </p:sp>
      <p:sp>
        <p:nvSpPr>
          <p:cNvPr id="4" name="Tekstvak 3">
            <a:extLst>
              <a:ext uri="{FF2B5EF4-FFF2-40B4-BE49-F238E27FC236}">
                <a16:creationId xmlns:a16="http://schemas.microsoft.com/office/drawing/2014/main" id="{0C8BE153-1F82-A5B6-DBF7-3F23938B00D4}"/>
              </a:ext>
            </a:extLst>
          </p:cNvPr>
          <p:cNvSpPr txBox="1">
            <a:spLocks noGrp="1" noRot="1" noMove="1" noResize="1" noEditPoints="1" noAdjustHandles="1" noChangeArrowheads="1" noChangeShapeType="1"/>
          </p:cNvSpPr>
          <p:nvPr/>
        </p:nvSpPr>
        <p:spPr>
          <a:xfrm>
            <a:off x="1414760" y="6036521"/>
            <a:ext cx="2284364" cy="70788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Tree>
    <p:extLst>
      <p:ext uri="{BB962C8B-B14F-4D97-AF65-F5344CB8AC3E}">
        <p14:creationId xmlns:p14="http://schemas.microsoft.com/office/powerpoint/2010/main" val="13322816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764080"/>
                </a:solidFill>
                <a:latin typeface="Century Gothic" panose="020B0502020202020204" pitchFamily="34" charset="0"/>
                <a:cs typeface="Cordia New" panose="020B0304020202020204" pitchFamily="34" charset="-34"/>
              </a:rPr>
              <a:t>Toevoegen/wegnemen</a:t>
            </a:r>
            <a:br>
              <a:rPr lang="nl-BE" sz="3200">
                <a:solidFill>
                  <a:srgbClr val="8D4D96"/>
                </a:solidFill>
                <a:latin typeface="Century Gothic" panose="020B0502020202020204" pitchFamily="34" charset="0"/>
                <a:cs typeface="Cordia New" panose="020B0304020202020204" pitchFamily="34" charset="-34"/>
              </a:rPr>
            </a:br>
            <a:endParaRPr lang="nl-BE" sz="3200">
              <a:solidFill>
                <a:srgbClr val="8D4D96"/>
              </a:solidFill>
              <a:latin typeface="Century Gothic" panose="020B0502020202020204" pitchFamily="34" charset="0"/>
              <a:cs typeface="Cordia New" panose="020B0304020202020204" pitchFamily="34" charset="-34"/>
            </a:endParaRPr>
          </a:p>
        </p:txBody>
      </p:sp>
      <p:sp>
        <p:nvSpPr>
          <p:cNvPr id="25" name="Tekstvak 24">
            <a:extLst>
              <a:ext uri="{FF2B5EF4-FFF2-40B4-BE49-F238E27FC236}">
                <a16:creationId xmlns:a16="http://schemas.microsoft.com/office/drawing/2014/main" id="{CE081AC5-5F16-57BE-6482-BCE99EF91B8D}"/>
              </a:ext>
            </a:extLst>
          </p:cNvPr>
          <p:cNvSpPr txBox="1">
            <a:spLocks noGrp="1" noRot="1" noMove="1" noResize="1" noEditPoints="1" noAdjustHandles="1" noChangeArrowheads="1" noChangeShapeType="1"/>
          </p:cNvSpPr>
          <p:nvPr/>
        </p:nvSpPr>
        <p:spPr>
          <a:xfrm>
            <a:off x="1414760" y="5738811"/>
            <a:ext cx="2284364" cy="1015663"/>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rPr>
              <a:t>Neutraal</a:t>
            </a:r>
            <a:endPar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18/27</a:t>
            </a:r>
            <a:endParaRPr lang="nl-BE" sz="200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1569660"/>
          </a:xfrm>
          <a:prstGeom prst="rect">
            <a:avLst/>
          </a:prstGeom>
          <a:noFill/>
        </p:spPr>
        <p:txBody>
          <a:bodyPr wrap="square">
            <a:spAutoFit/>
          </a:bodyPr>
          <a:lstStyle/>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Is het uitbreiden van de kerk mogelijk met respect voor architecturale homogeniteit van het geheel?</a:t>
            </a:r>
            <a:endParaRPr lang="nl-NL" sz="24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pic>
        <p:nvPicPr>
          <p:cNvPr id="9218" name="Picture 2" descr=" ">
            <a:extLst>
              <a:ext uri="{FF2B5EF4-FFF2-40B4-BE49-F238E27FC236}">
                <a16:creationId xmlns:a16="http://schemas.microsoft.com/office/drawing/2014/main" id="{38088DA9-8017-0B7C-8F82-01962D695995}"/>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68066" y="1651000"/>
            <a:ext cx="4741333" cy="3556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F447E347-6790-C837-BD17-8907D7C085E6}"/>
              </a:ext>
            </a:extLst>
          </p:cNvPr>
          <p:cNvSpPr txBox="1"/>
          <p:nvPr/>
        </p:nvSpPr>
        <p:spPr>
          <a:xfrm>
            <a:off x="7124700" y="5247209"/>
            <a:ext cx="6096000" cy="261610"/>
          </a:xfrm>
          <a:prstGeom prst="rect">
            <a:avLst/>
          </a:prstGeom>
          <a:noFill/>
        </p:spPr>
        <p:txBody>
          <a:bodyPr wrap="square">
            <a:spAutoFit/>
          </a:bodyPr>
          <a:lstStyle/>
          <a:p>
            <a:r>
              <a:rPr lang="nl-BE" sz="1050">
                <a:solidFill>
                  <a:srgbClr val="1A1919"/>
                </a:solidFill>
                <a:effectLst/>
                <a:latin typeface="Century Gothic" panose="020B0502020202020204" pitchFamily="34" charset="0"/>
              </a:rPr>
              <a:t>Liebfrauen Kirche </a:t>
            </a:r>
            <a:r>
              <a:rPr lang="nl-BE" sz="1050">
                <a:solidFill>
                  <a:srgbClr val="111111"/>
                </a:solidFill>
                <a:effectLst/>
                <a:latin typeface="Century Gothic" panose="020B0502020202020204" pitchFamily="34" charset="0"/>
              </a:rPr>
              <a:t>in </a:t>
            </a:r>
            <a:r>
              <a:rPr lang="nl-BE" sz="1050">
                <a:solidFill>
                  <a:srgbClr val="1A1919"/>
                </a:solidFill>
                <a:effectLst/>
                <a:latin typeface="Century Gothic" panose="020B0502020202020204" pitchFamily="34" charset="0"/>
              </a:rPr>
              <a:t>Dortmund</a:t>
            </a:r>
            <a:r>
              <a:rPr lang="nl-BE" sz="1050">
                <a:solidFill>
                  <a:srgbClr val="111111"/>
                </a:solidFill>
                <a:effectLst/>
                <a:latin typeface="Century Gothic" panose="020B0502020202020204" pitchFamily="34" charset="0"/>
              </a:rPr>
              <a:t> ©</a:t>
            </a:r>
            <a:r>
              <a:rPr lang="nl-BE" sz="1050">
                <a:solidFill>
                  <a:srgbClr val="444746"/>
                </a:solidFill>
                <a:effectLst/>
                <a:latin typeface="Century Gothic" panose="020B0502020202020204" pitchFamily="34" charset="0"/>
              </a:rPr>
              <a:t>CRKC</a:t>
            </a:r>
            <a:endParaRPr lang="nl-BE" sz="1050">
              <a:solidFill>
                <a:srgbClr val="111111"/>
              </a:solidFill>
              <a:effectLst/>
              <a:latin typeface="Century Gothic" panose="020B0502020202020204" pitchFamily="34" charset="0"/>
            </a:endParaRPr>
          </a:p>
        </p:txBody>
      </p:sp>
    </p:spTree>
    <p:extLst>
      <p:ext uri="{BB962C8B-B14F-4D97-AF65-F5344CB8AC3E}">
        <p14:creationId xmlns:p14="http://schemas.microsoft.com/office/powerpoint/2010/main" val="33837280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60FBA30-9847-07BF-5D07-14EDBFF2D01E}"/>
              </a:ext>
            </a:extLst>
          </p:cNvPr>
          <p:cNvPicPr>
            <a:picLocks noChangeAspect="1"/>
          </p:cNvPicPr>
          <p:nvPr/>
        </p:nvPicPr>
        <p:blipFill>
          <a:blip r:embed="rId3"/>
          <a:srcRect/>
          <a:stretch/>
        </p:blipFill>
        <p:spPr>
          <a:xfrm>
            <a:off x="811328" y="999460"/>
            <a:ext cx="10642229" cy="4263145"/>
          </a:xfrm>
          <a:prstGeom prst="rect">
            <a:avLst/>
          </a:prstGeom>
        </p:spPr>
      </p:pic>
      <p:sp>
        <p:nvSpPr>
          <p:cNvPr id="6" name="Tekstvak 5">
            <a:extLst>
              <a:ext uri="{FF2B5EF4-FFF2-40B4-BE49-F238E27FC236}">
                <a16:creationId xmlns:a16="http://schemas.microsoft.com/office/drawing/2014/main" id="{C8BB3B15-3C18-7CD9-50F5-B1BCFA9F53A6}"/>
              </a:ext>
            </a:extLst>
          </p:cNvPr>
          <p:cNvSpPr txBox="1">
            <a:spLocks noGrp="1" noRot="1" noMove="1" noResize="1" noEditPoints="1" noAdjustHandles="1" noChangeArrowheads="1" noChangeShapeType="1"/>
          </p:cNvSpPr>
          <p:nvPr/>
        </p:nvSpPr>
        <p:spPr>
          <a:xfrm>
            <a:off x="836826" y="5262605"/>
            <a:ext cx="6096000" cy="253916"/>
          </a:xfrm>
          <a:prstGeom prst="rect">
            <a:avLst/>
          </a:prstGeom>
          <a:noFill/>
        </p:spPr>
        <p:txBody>
          <a:bodyPr wrap="square">
            <a:spAutoFit/>
          </a:bodyPr>
          <a:lstStyle/>
          <a:p>
            <a:r>
              <a:rPr lang="nl-BE" sz="1050" dirty="0">
                <a:solidFill>
                  <a:srgbClr val="1A1919"/>
                </a:solidFill>
                <a:latin typeface="Century Gothic" panose="020B0502020202020204" pitchFamily="34" charset="0"/>
              </a:rPr>
              <a:t>McCullough Mulvin architects, design for the Medieval Mile Museum, Kilkenny</a:t>
            </a:r>
          </a:p>
        </p:txBody>
      </p:sp>
    </p:spTree>
    <p:extLst>
      <p:ext uri="{BB962C8B-B14F-4D97-AF65-F5344CB8AC3E}">
        <p14:creationId xmlns:p14="http://schemas.microsoft.com/office/powerpoint/2010/main" val="34041476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764080"/>
                </a:solidFill>
                <a:latin typeface="Century Gothic" panose="020B0502020202020204" pitchFamily="34" charset="0"/>
                <a:cs typeface="Cordia New" panose="020B0304020202020204" pitchFamily="34" charset="-34"/>
              </a:rPr>
              <a:t>Toevoegen/wegnemen</a:t>
            </a:r>
            <a:br>
              <a:rPr lang="nl-BE" sz="3200">
                <a:solidFill>
                  <a:srgbClr val="8D4D96"/>
                </a:solidFill>
                <a:latin typeface="Century Gothic" panose="020B0502020202020204" pitchFamily="34" charset="0"/>
                <a:cs typeface="Cordia New" panose="020B0304020202020204" pitchFamily="34" charset="-34"/>
              </a:rPr>
            </a:br>
            <a:endParaRPr lang="nl-BE" sz="3200">
              <a:solidFill>
                <a:srgbClr val="8D4D96"/>
              </a:solidFill>
              <a:latin typeface="Century Gothic" panose="020B0502020202020204" pitchFamily="34" charset="0"/>
              <a:cs typeface="Cordia New" panose="020B0304020202020204" pitchFamily="34" charset="-34"/>
            </a:endParaRPr>
          </a:p>
        </p:txBody>
      </p:sp>
      <p:sp>
        <p:nvSpPr>
          <p:cNvPr id="25" name="Tekstvak 24">
            <a:extLst>
              <a:ext uri="{FF2B5EF4-FFF2-40B4-BE49-F238E27FC236}">
                <a16:creationId xmlns:a16="http://schemas.microsoft.com/office/drawing/2014/main" id="{CE081AC5-5F16-57BE-6482-BCE99EF91B8D}"/>
              </a:ext>
            </a:extLst>
          </p:cNvPr>
          <p:cNvSpPr txBox="1">
            <a:spLocks noGrp="1" noRot="1" noMove="1" noResize="1" noEditPoints="1" noAdjustHandles="1" noChangeArrowheads="1" noChangeShapeType="1"/>
          </p:cNvSpPr>
          <p:nvPr/>
        </p:nvSpPr>
        <p:spPr>
          <a:xfrm>
            <a:off x="1414760" y="5738811"/>
            <a:ext cx="2284364" cy="1015663"/>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rPr>
              <a:t>Neutraal</a:t>
            </a:r>
            <a:endPar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19/27</a:t>
            </a:r>
            <a:endParaRPr lang="nl-BE" sz="200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1200329"/>
          </a:xfrm>
          <a:prstGeom prst="rect">
            <a:avLst/>
          </a:prstGeom>
          <a:noFill/>
        </p:spPr>
        <p:txBody>
          <a:bodyPr wrap="square">
            <a:spAutoFit/>
          </a:bodyPr>
          <a:lstStyle/>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Zijn er later toegevoegde gebouwdelen die zouden kunnen worden afgebroken? </a:t>
            </a:r>
            <a:endParaRPr lang="nl-NL" sz="24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spTree>
    <p:extLst>
      <p:ext uri="{BB962C8B-B14F-4D97-AF65-F5344CB8AC3E}">
        <p14:creationId xmlns:p14="http://schemas.microsoft.com/office/powerpoint/2010/main" val="13572123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764080"/>
                </a:solidFill>
                <a:latin typeface="Century Gothic" panose="020B0502020202020204" pitchFamily="34" charset="0"/>
                <a:cs typeface="Cordia New" panose="020B0304020202020204" pitchFamily="34" charset="-34"/>
              </a:rPr>
              <a:t>Toevoegen/wegnemen</a:t>
            </a:r>
            <a:br>
              <a:rPr lang="nl-BE" sz="3200">
                <a:solidFill>
                  <a:srgbClr val="8D4D96"/>
                </a:solidFill>
                <a:latin typeface="Century Gothic" panose="020B0502020202020204" pitchFamily="34" charset="0"/>
                <a:cs typeface="Cordia New" panose="020B0304020202020204" pitchFamily="34" charset="-34"/>
              </a:rPr>
            </a:br>
            <a:endParaRPr lang="nl-BE" sz="3200">
              <a:solidFill>
                <a:srgbClr val="8D4D96"/>
              </a:solidFill>
              <a:latin typeface="Century Gothic" panose="020B0502020202020204" pitchFamily="34" charset="0"/>
              <a:cs typeface="Cordia New" panose="020B0304020202020204" pitchFamily="34" charset="-34"/>
            </a:endParaRPr>
          </a:p>
        </p:txBody>
      </p:sp>
      <p:sp>
        <p:nvSpPr>
          <p:cNvPr id="25" name="Tekstvak 24">
            <a:extLst>
              <a:ext uri="{FF2B5EF4-FFF2-40B4-BE49-F238E27FC236}">
                <a16:creationId xmlns:a16="http://schemas.microsoft.com/office/drawing/2014/main" id="{CE081AC5-5F16-57BE-6482-BCE99EF91B8D}"/>
              </a:ext>
            </a:extLst>
          </p:cNvPr>
          <p:cNvSpPr txBox="1">
            <a:spLocks noGrp="1" noRot="1" noMove="1" noResize="1" noEditPoints="1" noAdjustHandles="1" noChangeArrowheads="1" noChangeShapeType="1"/>
          </p:cNvSpPr>
          <p:nvPr/>
        </p:nvSpPr>
        <p:spPr>
          <a:xfrm>
            <a:off x="1414760" y="6057786"/>
            <a:ext cx="2284364" cy="70788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20/27</a:t>
            </a:r>
            <a:endParaRPr lang="nl-BE" sz="200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1200329"/>
          </a:xfrm>
          <a:prstGeom prst="rect">
            <a:avLst/>
          </a:prstGeom>
          <a:noFill/>
        </p:spPr>
        <p:txBody>
          <a:bodyPr wrap="square">
            <a:spAutoFit/>
          </a:bodyPr>
          <a:lstStyle/>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Is er naast de kerk plaats en/of mogelijkheid om een nieuw volume ertegen te bouwen? </a:t>
            </a:r>
            <a:endParaRPr lang="nl-NL" sz="24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pic>
        <p:nvPicPr>
          <p:cNvPr id="3" name="Afbeelding 2">
            <a:extLst>
              <a:ext uri="{FF2B5EF4-FFF2-40B4-BE49-F238E27FC236}">
                <a16:creationId xmlns:a16="http://schemas.microsoft.com/office/drawing/2014/main" id="{6948A44B-62D7-A987-9B1D-CB650ADE9222}"/>
              </a:ext>
            </a:extLst>
          </p:cNvPr>
          <p:cNvPicPr>
            <a:picLocks noGrp="1" noRot="1" noChangeAspect="1" noMove="1" noResize="1" noEditPoints="1" noAdjustHandles="1" noChangeArrowheads="1" noChangeShapeType="1" noCrop="1"/>
          </p:cNvPicPr>
          <p:nvPr/>
        </p:nvPicPr>
        <p:blipFill>
          <a:blip r:embed="rId4"/>
          <a:stretch>
            <a:fillRect/>
          </a:stretch>
        </p:blipFill>
        <p:spPr>
          <a:xfrm>
            <a:off x="6974785" y="1940616"/>
            <a:ext cx="4762500" cy="3162300"/>
          </a:xfrm>
          <a:prstGeom prst="rect">
            <a:avLst/>
          </a:prstGeom>
        </p:spPr>
      </p:pic>
      <p:sp>
        <p:nvSpPr>
          <p:cNvPr id="5" name="Tekstvak 4">
            <a:extLst>
              <a:ext uri="{FF2B5EF4-FFF2-40B4-BE49-F238E27FC236}">
                <a16:creationId xmlns:a16="http://schemas.microsoft.com/office/drawing/2014/main" id="{70EC66AB-B16C-68F2-C505-758FA23BF493}"/>
              </a:ext>
            </a:extLst>
          </p:cNvPr>
          <p:cNvSpPr txBox="1"/>
          <p:nvPr/>
        </p:nvSpPr>
        <p:spPr>
          <a:xfrm>
            <a:off x="7124700" y="5247209"/>
            <a:ext cx="6096000" cy="261610"/>
          </a:xfrm>
          <a:prstGeom prst="rect">
            <a:avLst/>
          </a:prstGeom>
          <a:noFill/>
        </p:spPr>
        <p:txBody>
          <a:bodyPr wrap="square">
            <a:spAutoFit/>
          </a:bodyPr>
          <a:lstStyle/>
          <a:p>
            <a:r>
              <a:rPr lang="nl-BE" sz="1050">
                <a:solidFill>
                  <a:srgbClr val="111111"/>
                </a:solidFill>
                <a:effectLst/>
                <a:latin typeface="Century Gothic" panose="020B0502020202020204" pitchFamily="34" charset="0"/>
              </a:rPr>
              <a:t>Brigittinenkerk in Brussel © Les Brigittines</a:t>
            </a:r>
          </a:p>
        </p:txBody>
      </p:sp>
    </p:spTree>
    <p:extLst>
      <p:ext uri="{BB962C8B-B14F-4D97-AF65-F5344CB8AC3E}">
        <p14:creationId xmlns:p14="http://schemas.microsoft.com/office/powerpoint/2010/main" val="61886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12" name="Titel 1">
            <a:extLst>
              <a:ext uri="{FF2B5EF4-FFF2-40B4-BE49-F238E27FC236}">
                <a16:creationId xmlns:a16="http://schemas.microsoft.com/office/drawing/2014/main" id="{BBBF8924-684F-8E0C-39AB-556F40CC9EA6}"/>
              </a:ext>
            </a:extLst>
          </p:cNvPr>
          <p:cNvSpPr txBox="1">
            <a:spLocks noGrp="1" noRot="1" noMove="1" noResize="1" noEditPoints="1" noAdjustHandles="1" noChangeArrowheads="1" noChangeShapeType="1"/>
          </p:cNvSpPr>
          <p:nvPr/>
        </p:nvSpPr>
        <p:spPr>
          <a:xfrm>
            <a:off x="136228" y="66330"/>
            <a:ext cx="5515272"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dirty="0">
                <a:solidFill>
                  <a:srgbClr val="8D4D96"/>
                </a:solidFill>
                <a:latin typeface="Century Gothic" panose="020B0502020202020204" pitchFamily="34" charset="0"/>
                <a:cs typeface="Cordia New" panose="020B0304020202020204" pitchFamily="34" charset="-34"/>
              </a:rPr>
              <a:t>Kadering profiel</a:t>
            </a:r>
          </a:p>
        </p:txBody>
      </p:sp>
      <p:sp>
        <p:nvSpPr>
          <p:cNvPr id="13" name="Titel 1">
            <a:extLst>
              <a:ext uri="{FF2B5EF4-FFF2-40B4-BE49-F238E27FC236}">
                <a16:creationId xmlns:a16="http://schemas.microsoft.com/office/drawing/2014/main" id="{84A57000-EF4F-19CA-B152-F681DCD85E5C}"/>
              </a:ext>
            </a:extLst>
          </p:cNvPr>
          <p:cNvSpPr txBox="1">
            <a:spLocks noGrp="1" noRot="1" noMove="1" noResize="1" noEditPoints="1" noAdjustHandles="1" noChangeArrowheads="1" noChangeShapeType="1"/>
          </p:cNvSpPr>
          <p:nvPr/>
        </p:nvSpPr>
        <p:spPr>
          <a:xfrm>
            <a:off x="152557" y="723742"/>
            <a:ext cx="3349096"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1400" b="1" dirty="0">
                <a:solidFill>
                  <a:srgbClr val="8D4D96"/>
                </a:solidFill>
                <a:latin typeface="Century Gothic" panose="020B0502020202020204" pitchFamily="34" charset="0"/>
                <a:cs typeface="Cordia New" panose="020B0304020202020204" pitchFamily="34" charset="-34"/>
              </a:rPr>
              <a:t>Context en doelstelling</a:t>
            </a:r>
          </a:p>
          <a:p>
            <a:pPr algn="ctr">
              <a:lnSpc>
                <a:spcPct val="100000"/>
              </a:lnSpc>
            </a:pPr>
            <a:endParaRPr lang="nl-BE" sz="1800" dirty="0">
              <a:solidFill>
                <a:srgbClr val="8D4D96"/>
              </a:solidFill>
              <a:latin typeface="Century Gothic" panose="020B0502020202020204" pitchFamily="34" charset="0"/>
              <a:cs typeface="Cordia New" panose="020B0304020202020204" pitchFamily="34" charset="-34"/>
            </a:endParaRPr>
          </a:p>
        </p:txBody>
      </p:sp>
      <p:sp>
        <p:nvSpPr>
          <p:cNvPr id="3" name="Tijdelijke aanduiding voor inhoud 2">
            <a:extLst>
              <a:ext uri="{FF2B5EF4-FFF2-40B4-BE49-F238E27FC236}">
                <a16:creationId xmlns:a16="http://schemas.microsoft.com/office/drawing/2014/main" id="{20908580-7FDF-4E8A-F085-A49B4C2464AB}"/>
              </a:ext>
            </a:extLst>
          </p:cNvPr>
          <p:cNvSpPr txBox="1">
            <a:spLocks noGrp="1" noRot="1" noMove="1" noResize="1" noEditPoints="1" noAdjustHandles="1" noChangeArrowheads="1" noChangeShapeType="1"/>
          </p:cNvSpPr>
          <p:nvPr/>
        </p:nvSpPr>
        <p:spPr>
          <a:xfrm>
            <a:off x="2317896" y="2789277"/>
            <a:ext cx="7557623" cy="32196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BE" sz="2000" dirty="0">
                <a:solidFill>
                  <a:srgbClr val="8D4D96"/>
                </a:solidFill>
                <a:latin typeface="Century Gothic" panose="020B0502020202020204" pitchFamily="34" charset="0"/>
              </a:rPr>
              <a:t>Het kerkenprofiel is een tool voor lokale besturen om inzicht te krijgen in </a:t>
            </a:r>
            <a:r>
              <a:rPr lang="nl-BE" sz="2000" b="1" dirty="0">
                <a:solidFill>
                  <a:srgbClr val="8D4D96"/>
                </a:solidFill>
                <a:latin typeface="Century Gothic" panose="020B0502020202020204" pitchFamily="34" charset="0"/>
              </a:rPr>
              <a:t>de </a:t>
            </a:r>
            <a:r>
              <a:rPr lang="nl-NL" sz="2000" b="1" dirty="0">
                <a:solidFill>
                  <a:srgbClr val="8D4D96"/>
                </a:solidFill>
                <a:latin typeface="Century Gothic" panose="020B0502020202020204" pitchFamily="34" charset="0"/>
              </a:rPr>
              <a:t>ruimtelijke toekomstmogelijkheden </a:t>
            </a:r>
            <a:r>
              <a:rPr lang="nl-NL" sz="2000" dirty="0">
                <a:solidFill>
                  <a:srgbClr val="8D4D96"/>
                </a:solidFill>
                <a:latin typeface="Century Gothic" panose="020B0502020202020204" pitchFamily="34" charset="0"/>
              </a:rPr>
              <a:t>van </a:t>
            </a:r>
            <a:br>
              <a:rPr lang="nl-NL" sz="2000" dirty="0">
                <a:solidFill>
                  <a:srgbClr val="8D4D96"/>
                </a:solidFill>
                <a:latin typeface="Century Gothic" panose="020B0502020202020204" pitchFamily="34" charset="0"/>
              </a:rPr>
            </a:br>
            <a:r>
              <a:rPr lang="nl-NL" sz="2000" dirty="0">
                <a:solidFill>
                  <a:srgbClr val="8D4D96"/>
                </a:solidFill>
                <a:latin typeface="Century Gothic" panose="020B0502020202020204" pitchFamily="34" charset="0"/>
              </a:rPr>
              <a:t>hun kerkenpatrimonium.</a:t>
            </a:r>
          </a:p>
          <a:p>
            <a:pPr marL="0" indent="0">
              <a:lnSpc>
                <a:spcPct val="100000"/>
              </a:lnSpc>
              <a:buNone/>
            </a:pPr>
            <a:r>
              <a:rPr lang="nl-NL" sz="2000" dirty="0">
                <a:solidFill>
                  <a:srgbClr val="8D4D96"/>
                </a:solidFill>
                <a:latin typeface="Century Gothic" panose="020B0502020202020204" pitchFamily="34" charset="0"/>
              </a:rPr>
              <a:t>Het doet dit door de betrokken actoren tijdens een </a:t>
            </a:r>
            <a:r>
              <a:rPr lang="nl-NL" sz="2000" b="1" dirty="0">
                <a:solidFill>
                  <a:srgbClr val="8D4D96"/>
                </a:solidFill>
                <a:latin typeface="Century Gothic" panose="020B0502020202020204" pitchFamily="34" charset="0"/>
              </a:rPr>
              <a:t>profiel-werksessie</a:t>
            </a:r>
            <a:r>
              <a:rPr lang="nl-NL" sz="2000" dirty="0">
                <a:solidFill>
                  <a:srgbClr val="8D4D96"/>
                </a:solidFill>
                <a:latin typeface="Century Gothic" panose="020B0502020202020204" pitchFamily="34" charset="0"/>
              </a:rPr>
              <a:t> te laten reflecteren over het kerkenpatrimonium aan de hand van </a:t>
            </a:r>
            <a:r>
              <a:rPr lang="nl-NL" sz="2000" b="1" dirty="0">
                <a:solidFill>
                  <a:srgbClr val="8D4D96"/>
                </a:solidFill>
                <a:latin typeface="Century Gothic" panose="020B0502020202020204" pitchFamily="34" charset="0"/>
              </a:rPr>
              <a:t>een reeks gerichte vragen. </a:t>
            </a:r>
          </a:p>
          <a:p>
            <a:pPr marL="0" indent="0">
              <a:lnSpc>
                <a:spcPct val="100000"/>
              </a:lnSpc>
              <a:buNone/>
            </a:pPr>
            <a:r>
              <a:rPr lang="nl-NL" sz="2000" dirty="0">
                <a:solidFill>
                  <a:srgbClr val="8D4D96"/>
                </a:solidFill>
                <a:latin typeface="Century Gothic" panose="020B0502020202020204" pitchFamily="34" charset="0"/>
              </a:rPr>
              <a:t>De uitkomst van de werksessie = </a:t>
            </a:r>
            <a:r>
              <a:rPr lang="nl-NL" sz="2000" b="1" dirty="0">
                <a:solidFill>
                  <a:srgbClr val="8D4D96"/>
                </a:solidFill>
                <a:latin typeface="Century Gothic" panose="020B0502020202020204" pitchFamily="34" charset="0"/>
              </a:rPr>
              <a:t>bestemmingsprofiel</a:t>
            </a:r>
          </a:p>
          <a:p>
            <a:pPr marL="0" indent="0">
              <a:lnSpc>
                <a:spcPct val="100000"/>
              </a:lnSpc>
              <a:buNone/>
            </a:pPr>
            <a:endParaRPr lang="nl-NL" sz="2000" dirty="0">
              <a:solidFill>
                <a:srgbClr val="8D4D96"/>
              </a:solidFill>
              <a:latin typeface="Century Gothic" panose="020B0502020202020204" pitchFamily="34" charset="0"/>
            </a:endParaRPr>
          </a:p>
        </p:txBody>
      </p:sp>
      <p:sp>
        <p:nvSpPr>
          <p:cNvPr id="6" name="Tekstvak 5">
            <a:extLst>
              <a:ext uri="{FF2B5EF4-FFF2-40B4-BE49-F238E27FC236}">
                <a16:creationId xmlns:a16="http://schemas.microsoft.com/office/drawing/2014/main" id="{7CF44E0F-927F-7AC8-0937-7B00382F7F04}"/>
              </a:ext>
            </a:extLst>
          </p:cNvPr>
          <p:cNvSpPr txBox="1">
            <a:spLocks noGrp="1" noRot="1" noMove="1" noResize="1" noEditPoints="1" noAdjustHandles="1" noChangeArrowheads="1" noChangeShapeType="1"/>
          </p:cNvSpPr>
          <p:nvPr/>
        </p:nvSpPr>
        <p:spPr>
          <a:xfrm>
            <a:off x="2061210" y="1709606"/>
            <a:ext cx="7302500" cy="707886"/>
          </a:xfrm>
          <a:prstGeom prst="rect">
            <a:avLst/>
          </a:prstGeom>
          <a:noFill/>
        </p:spPr>
        <p:txBody>
          <a:bodyPr wrap="square">
            <a:spAutoFit/>
          </a:bodyPr>
          <a:lstStyle/>
          <a:p>
            <a:r>
              <a:rPr lang="nl-BE" sz="4000" b="1" dirty="0">
                <a:solidFill>
                  <a:srgbClr val="B05CC0"/>
                </a:solidFill>
                <a:effectLst/>
                <a:latin typeface="Century" panose="02040604050505020304" pitchFamily="18" charset="0"/>
              </a:rPr>
              <a:t>“Wat kan er in mijn kerk?”</a:t>
            </a:r>
            <a:endParaRPr lang="nl-BE" sz="4000" dirty="0">
              <a:solidFill>
                <a:srgbClr val="B05CC0"/>
              </a:solidFill>
              <a:latin typeface="Century" panose="02040604050505020304" pitchFamily="18" charset="0"/>
            </a:endParaRPr>
          </a:p>
        </p:txBody>
      </p:sp>
    </p:spTree>
    <p:extLst>
      <p:ext uri="{BB962C8B-B14F-4D97-AF65-F5344CB8AC3E}">
        <p14:creationId xmlns:p14="http://schemas.microsoft.com/office/powerpoint/2010/main" val="7242629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buitenshuis, gebouw, hemel, boom&#10;&#10;Automatisch gegenereerde beschrijving">
            <a:extLst>
              <a:ext uri="{FF2B5EF4-FFF2-40B4-BE49-F238E27FC236}">
                <a16:creationId xmlns:a16="http://schemas.microsoft.com/office/drawing/2014/main" id="{52C331DF-D878-C4EA-E841-114BB7BE9229}"/>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t="-6897" r="-37178"/>
          <a:stretch/>
        </p:blipFill>
        <p:spPr>
          <a:xfrm>
            <a:off x="3307554" y="1027906"/>
            <a:ext cx="8228101" cy="4820931"/>
          </a:xfrm>
          <a:prstGeom prst="rect">
            <a:avLst/>
          </a:prstGeom>
        </p:spPr>
      </p:pic>
      <p:sp>
        <p:nvSpPr>
          <p:cNvPr id="5" name="Tekstvak 4">
            <a:extLst>
              <a:ext uri="{FF2B5EF4-FFF2-40B4-BE49-F238E27FC236}">
                <a16:creationId xmlns:a16="http://schemas.microsoft.com/office/drawing/2014/main" id="{37935F6E-0C28-9554-5A02-5065277B6532}"/>
              </a:ext>
            </a:extLst>
          </p:cNvPr>
          <p:cNvSpPr txBox="1">
            <a:spLocks noGrp="1" noRot="1" noMove="1" noResize="1" noEditPoints="1" noAdjustHandles="1" noChangeArrowheads="1" noChangeShapeType="1"/>
          </p:cNvSpPr>
          <p:nvPr/>
        </p:nvSpPr>
        <p:spPr>
          <a:xfrm>
            <a:off x="3181350" y="5931873"/>
            <a:ext cx="6096000" cy="261610"/>
          </a:xfrm>
          <a:prstGeom prst="rect">
            <a:avLst/>
          </a:prstGeom>
          <a:noFill/>
        </p:spPr>
        <p:txBody>
          <a:bodyPr wrap="square">
            <a:spAutoFit/>
          </a:bodyPr>
          <a:lstStyle/>
          <a:p>
            <a:r>
              <a:rPr lang="nl-BE" sz="1050" dirty="0">
                <a:solidFill>
                  <a:srgbClr val="111111"/>
                </a:solidFill>
                <a:effectLst/>
                <a:latin typeface="Century Gothic" panose="020B0502020202020204" pitchFamily="34" charset="0"/>
              </a:rPr>
              <a:t>Ontwerp voor een uitbreiding voor een kerk in Groesbeek</a:t>
            </a:r>
          </a:p>
        </p:txBody>
      </p:sp>
    </p:spTree>
    <p:extLst>
      <p:ext uri="{BB962C8B-B14F-4D97-AF65-F5344CB8AC3E}">
        <p14:creationId xmlns:p14="http://schemas.microsoft.com/office/powerpoint/2010/main" val="36459873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764080"/>
                </a:solidFill>
                <a:latin typeface="Century Gothic" panose="020B0502020202020204" pitchFamily="34" charset="0"/>
                <a:cs typeface="Cordia New" panose="020B0304020202020204" pitchFamily="34" charset="-34"/>
              </a:rPr>
              <a:t>Activeren</a:t>
            </a:r>
          </a:p>
          <a:p>
            <a:pPr>
              <a:lnSpc>
                <a:spcPct val="100000"/>
              </a:lnSpc>
            </a:pPr>
            <a:endParaRPr lang="nl-BE" sz="3200">
              <a:solidFill>
                <a:srgbClr val="8D4D96"/>
              </a:solidFill>
              <a:latin typeface="Century Gothic" panose="020B0502020202020204" pitchFamily="34" charset="0"/>
              <a:cs typeface="Cordia New" panose="020B0304020202020204" pitchFamily="34" charset="-34"/>
            </a:endParaRPr>
          </a:p>
        </p:txBody>
      </p:sp>
      <p:sp>
        <p:nvSpPr>
          <p:cNvPr id="25" name="Tekstvak 24">
            <a:extLst>
              <a:ext uri="{FF2B5EF4-FFF2-40B4-BE49-F238E27FC236}">
                <a16:creationId xmlns:a16="http://schemas.microsoft.com/office/drawing/2014/main" id="{CE081AC5-5F16-57BE-6482-BCE99EF91B8D}"/>
              </a:ext>
            </a:extLst>
          </p:cNvPr>
          <p:cNvSpPr txBox="1">
            <a:spLocks noGrp="1" noRot="1" noMove="1" noResize="1" noEditPoints="1" noAdjustHandles="1" noChangeArrowheads="1" noChangeShapeType="1"/>
          </p:cNvSpPr>
          <p:nvPr/>
        </p:nvSpPr>
        <p:spPr>
          <a:xfrm>
            <a:off x="1414760" y="5738811"/>
            <a:ext cx="2284364" cy="1015663"/>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rPr>
              <a:t>Neutraal</a:t>
            </a:r>
            <a:endPar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21/27</a:t>
            </a:r>
            <a:endParaRPr lang="nl-BE" sz="200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1569660"/>
          </a:xfrm>
          <a:prstGeom prst="rect">
            <a:avLst/>
          </a:prstGeom>
          <a:noFill/>
        </p:spPr>
        <p:txBody>
          <a:bodyPr wrap="square">
            <a:spAutoFit/>
          </a:bodyPr>
          <a:lstStyle/>
          <a:p>
            <a:pPr marL="0" lvl="0" indent="0" algn="l">
              <a:buNone/>
              <a:tabLst>
                <a:tab pos="228600" algn="l"/>
              </a:tabLst>
            </a:pPr>
            <a: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Is er ruimte op het eigen perceel rondom de kerk om een publieke invulling te geven? </a:t>
            </a:r>
            <a:endParaRPr lang="nl-NL" sz="2400" dirty="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4" name="Tekstvak 3">
            <a:extLst>
              <a:ext uri="{FF2B5EF4-FFF2-40B4-BE49-F238E27FC236}">
                <a16:creationId xmlns:a16="http://schemas.microsoft.com/office/drawing/2014/main" id="{38ACA0D8-7962-D04B-85AF-F6629423938E}"/>
              </a:ext>
            </a:extLst>
          </p:cNvPr>
          <p:cNvSpPr txBox="1"/>
          <p:nvPr/>
        </p:nvSpPr>
        <p:spPr>
          <a:xfrm>
            <a:off x="7124700" y="5247209"/>
            <a:ext cx="6096000" cy="261610"/>
          </a:xfrm>
          <a:prstGeom prst="rect">
            <a:avLst/>
          </a:prstGeom>
          <a:noFill/>
        </p:spPr>
        <p:txBody>
          <a:bodyPr wrap="square">
            <a:spAutoFit/>
          </a:bodyPr>
          <a:lstStyle/>
          <a:p>
            <a:r>
              <a:rPr lang="nl-BE" sz="1050">
                <a:solidFill>
                  <a:schemeClr val="tx1">
                    <a:lumMod val="85000"/>
                    <a:lumOff val="15000"/>
                  </a:schemeClr>
                </a:solidFill>
                <a:effectLst/>
                <a:latin typeface="Century Gothic" panose="020B0502020202020204" pitchFamily="34" charset="0"/>
              </a:rPr>
              <a:t>Circuskerk in Gent ©</a:t>
            </a:r>
            <a:r>
              <a:rPr lang="nl-BE" sz="1050">
                <a:solidFill>
                  <a:schemeClr val="tx1">
                    <a:lumMod val="85000"/>
                    <a:lumOff val="15000"/>
                  </a:schemeClr>
                </a:solidFill>
                <a:latin typeface="Century Gothic" panose="020B0502020202020204" pitchFamily="34" charset="0"/>
              </a:rPr>
              <a:t>Geert Roels</a:t>
            </a:r>
            <a:endParaRPr lang="nl-BE" sz="1050">
              <a:solidFill>
                <a:schemeClr val="tx1">
                  <a:lumMod val="85000"/>
                  <a:lumOff val="15000"/>
                </a:schemeClr>
              </a:solidFill>
              <a:effectLst/>
              <a:latin typeface="Century Gothic" panose="020B0502020202020204" pitchFamily="34" charset="0"/>
            </a:endParaRPr>
          </a:p>
        </p:txBody>
      </p:sp>
      <p:pic>
        <p:nvPicPr>
          <p:cNvPr id="5" name="Picture 4" descr="© Geert Roels">
            <a:extLst>
              <a:ext uri="{FF2B5EF4-FFF2-40B4-BE49-F238E27FC236}">
                <a16:creationId xmlns:a16="http://schemas.microsoft.com/office/drawing/2014/main" id="{E2E49638-2B6E-50C0-2054-33FBFE37A0D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a:stretch>
            <a:fillRect/>
          </a:stretch>
        </p:blipFill>
        <p:spPr bwMode="auto">
          <a:xfrm>
            <a:off x="6978650" y="1644650"/>
            <a:ext cx="4762500" cy="356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1149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764080"/>
                </a:solidFill>
                <a:latin typeface="Century Gothic" panose="020B0502020202020204" pitchFamily="34" charset="0"/>
                <a:cs typeface="Cordia New" panose="020B0304020202020204" pitchFamily="34" charset="-34"/>
              </a:rPr>
              <a:t>Activeren</a:t>
            </a:r>
          </a:p>
          <a:p>
            <a:pPr>
              <a:lnSpc>
                <a:spcPct val="100000"/>
              </a:lnSpc>
            </a:pPr>
            <a:endParaRPr lang="nl-BE" sz="3200">
              <a:solidFill>
                <a:srgbClr val="8D4D96"/>
              </a:solidFill>
              <a:latin typeface="Century Gothic" panose="020B0502020202020204" pitchFamily="34" charset="0"/>
              <a:cs typeface="Cordia New" panose="020B0304020202020204" pitchFamily="34" charset="-34"/>
            </a:endParaRPr>
          </a:p>
        </p:txBody>
      </p:sp>
      <p:sp>
        <p:nvSpPr>
          <p:cNvPr id="25" name="Tekstvak 24">
            <a:extLst>
              <a:ext uri="{FF2B5EF4-FFF2-40B4-BE49-F238E27FC236}">
                <a16:creationId xmlns:a16="http://schemas.microsoft.com/office/drawing/2014/main" id="{CE081AC5-5F16-57BE-6482-BCE99EF91B8D}"/>
              </a:ext>
            </a:extLst>
          </p:cNvPr>
          <p:cNvSpPr txBox="1">
            <a:spLocks noGrp="1" noRot="1" noMove="1" noResize="1" noEditPoints="1" noAdjustHandles="1" noChangeArrowheads="1" noChangeShapeType="1"/>
          </p:cNvSpPr>
          <p:nvPr/>
        </p:nvSpPr>
        <p:spPr>
          <a:xfrm>
            <a:off x="1414760" y="5738811"/>
            <a:ext cx="2284364" cy="1015663"/>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rPr>
              <a:t>Neutraal</a:t>
            </a:r>
            <a:endPar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22/27</a:t>
            </a:r>
            <a:endParaRPr lang="nl-BE" sz="200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2308324"/>
          </a:xfrm>
          <a:prstGeom prst="rect">
            <a:avLst/>
          </a:prstGeom>
          <a:noFill/>
        </p:spPr>
        <p:txBody>
          <a:bodyPr wrap="square">
            <a:spAutoFit/>
          </a:bodyPr>
          <a:lstStyle/>
          <a:p>
            <a:pPr marL="0" lvl="0" indent="0" algn="l">
              <a:buNone/>
              <a:tabLst>
                <a:tab pos="228600" algn="l"/>
              </a:tabLst>
            </a:pPr>
            <a: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Is er publieke ruimte die rond </a:t>
            </a:r>
            <a:b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br>
            <a: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of voor het gebouw mee betrokken zou kunnen worden bij een breder gebruik van </a:t>
            </a:r>
            <a:b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br>
            <a: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de kerk (los van het gebruik binnenin de kerk)? </a:t>
            </a:r>
            <a:endParaRPr lang="nl-NL" sz="2400" dirty="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pic>
        <p:nvPicPr>
          <p:cNvPr id="3" name="Afbeelding 2" descr="Afbeelding met Plan, kaart&#10;&#10;Automatisch gegenereerde beschrijving">
            <a:extLst>
              <a:ext uri="{FF2B5EF4-FFF2-40B4-BE49-F238E27FC236}">
                <a16:creationId xmlns:a16="http://schemas.microsoft.com/office/drawing/2014/main" id="{068199A0-D889-736E-771B-029B5E4815B8}"/>
              </a:ext>
            </a:extLst>
          </p:cNvPr>
          <p:cNvPicPr>
            <a:picLocks noGrp="1" noRot="1" noChangeAspect="1" noMove="1" noResize="1" noEditPoints="1" noAdjustHandles="1" noChangeArrowheads="1" noChangeShapeType="1" noCrop="1"/>
          </p:cNvPicPr>
          <p:nvPr/>
        </p:nvPicPr>
        <p:blipFill>
          <a:blip r:embed="rId4"/>
          <a:stretch>
            <a:fillRect/>
          </a:stretch>
        </p:blipFill>
        <p:spPr>
          <a:xfrm>
            <a:off x="6853139" y="1516285"/>
            <a:ext cx="4981575" cy="3736181"/>
          </a:xfrm>
          <a:prstGeom prst="rect">
            <a:avLst/>
          </a:prstGeom>
        </p:spPr>
      </p:pic>
      <p:sp>
        <p:nvSpPr>
          <p:cNvPr id="4" name="Tekstvak 3">
            <a:extLst>
              <a:ext uri="{FF2B5EF4-FFF2-40B4-BE49-F238E27FC236}">
                <a16:creationId xmlns:a16="http://schemas.microsoft.com/office/drawing/2014/main" id="{7B3785D2-81B6-07D0-A0A9-1E2F97BED4F0}"/>
              </a:ext>
            </a:extLst>
          </p:cNvPr>
          <p:cNvSpPr txBox="1">
            <a:spLocks noGrp="1" noRot="1" noMove="1" noResize="1" noEditPoints="1" noAdjustHandles="1" noChangeArrowheads="1" noChangeShapeType="1"/>
          </p:cNvSpPr>
          <p:nvPr/>
        </p:nvSpPr>
        <p:spPr>
          <a:xfrm>
            <a:off x="6853139" y="5477201"/>
            <a:ext cx="4981575" cy="577081"/>
          </a:xfrm>
          <a:prstGeom prst="rect">
            <a:avLst/>
          </a:prstGeom>
          <a:noFill/>
        </p:spPr>
        <p:txBody>
          <a:bodyPr wrap="square">
            <a:spAutoFit/>
          </a:bodyPr>
          <a:lstStyle/>
          <a:p>
            <a:r>
              <a:rPr lang="nl-BE" sz="1050" dirty="0">
                <a:solidFill>
                  <a:schemeClr val="tx1">
                    <a:lumMod val="85000"/>
                    <a:lumOff val="15000"/>
                  </a:schemeClr>
                </a:solidFill>
                <a:effectLst/>
                <a:latin typeface="Century Gothic" panose="020B0502020202020204" pitchFamily="34" charset="0"/>
              </a:rPr>
              <a:t>Paterskerk site, binnentuin gedeeld met omwonenden en open voor heel de stad, deuren vanuit kerk kunnen opengesteld worden Bron: innovatiefwonen.be </a:t>
            </a:r>
          </a:p>
        </p:txBody>
      </p:sp>
    </p:spTree>
    <p:extLst>
      <p:ext uri="{BB962C8B-B14F-4D97-AF65-F5344CB8AC3E}">
        <p14:creationId xmlns:p14="http://schemas.microsoft.com/office/powerpoint/2010/main" val="28984985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764080"/>
                </a:solidFill>
                <a:latin typeface="Century Gothic" panose="020B0502020202020204" pitchFamily="34" charset="0"/>
                <a:cs typeface="Cordia New" panose="020B0304020202020204" pitchFamily="34" charset="-34"/>
              </a:rPr>
              <a:t>Activeren</a:t>
            </a:r>
          </a:p>
          <a:p>
            <a:pPr>
              <a:lnSpc>
                <a:spcPct val="100000"/>
              </a:lnSpc>
            </a:pPr>
            <a:endParaRPr lang="nl-BE" sz="3200">
              <a:solidFill>
                <a:srgbClr val="8D4D96"/>
              </a:solidFill>
              <a:latin typeface="Century Gothic" panose="020B0502020202020204" pitchFamily="34" charset="0"/>
              <a:cs typeface="Cordia New" panose="020B0304020202020204" pitchFamily="34" charset="-34"/>
            </a:endParaRPr>
          </a:p>
        </p:txBody>
      </p:sp>
      <p:sp>
        <p:nvSpPr>
          <p:cNvPr id="25" name="Tekstvak 24">
            <a:extLst>
              <a:ext uri="{FF2B5EF4-FFF2-40B4-BE49-F238E27FC236}">
                <a16:creationId xmlns:a16="http://schemas.microsoft.com/office/drawing/2014/main" id="{CE081AC5-5F16-57BE-6482-BCE99EF91B8D}"/>
              </a:ext>
            </a:extLst>
          </p:cNvPr>
          <p:cNvSpPr txBox="1">
            <a:spLocks noGrp="1" noRot="1" noMove="1" noResize="1" noEditPoints="1" noAdjustHandles="1" noChangeArrowheads="1" noChangeShapeType="1"/>
          </p:cNvSpPr>
          <p:nvPr/>
        </p:nvSpPr>
        <p:spPr>
          <a:xfrm>
            <a:off x="1414760" y="6057786"/>
            <a:ext cx="2284364" cy="70788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23/27</a:t>
            </a:r>
            <a:endParaRPr lang="nl-BE" sz="200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1569660"/>
          </a:xfrm>
          <a:prstGeom prst="rect">
            <a:avLst/>
          </a:prstGeom>
          <a:noFill/>
        </p:spPr>
        <p:txBody>
          <a:bodyPr wrap="square">
            <a:spAutoFit/>
          </a:bodyPr>
          <a:lstStyle/>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Kan de kerktoren op een veilige manier toegankelijk gemaakt worden als troef voor toeristisch potentieel? </a:t>
            </a:r>
            <a:endParaRPr lang="nl-NL" sz="24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pic>
        <p:nvPicPr>
          <p:cNvPr id="3" name="Picture 2" descr="© PARCUM">
            <a:extLst>
              <a:ext uri="{FF2B5EF4-FFF2-40B4-BE49-F238E27FC236}">
                <a16:creationId xmlns:a16="http://schemas.microsoft.com/office/drawing/2014/main" id="{5D0ECDDC-34AB-1106-9F9C-2D1E18EBCA46}"/>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66000" y="895653"/>
            <a:ext cx="3902058" cy="5066693"/>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9D73A2D8-2C7E-D03F-2095-5186B7B9C0CA}"/>
              </a:ext>
            </a:extLst>
          </p:cNvPr>
          <p:cNvSpPr txBox="1"/>
          <p:nvPr/>
        </p:nvSpPr>
        <p:spPr>
          <a:xfrm>
            <a:off x="7366000" y="6035961"/>
            <a:ext cx="6096000" cy="253916"/>
          </a:xfrm>
          <a:prstGeom prst="rect">
            <a:avLst/>
          </a:prstGeom>
          <a:noFill/>
        </p:spPr>
        <p:txBody>
          <a:bodyPr wrap="square">
            <a:spAutoFit/>
          </a:bodyPr>
          <a:lstStyle/>
          <a:p>
            <a:r>
              <a:rPr lang="nl-BE" sz="1050">
                <a:solidFill>
                  <a:schemeClr val="tx1">
                    <a:lumMod val="85000"/>
                    <a:lumOff val="15000"/>
                  </a:schemeClr>
                </a:solidFill>
                <a:effectLst/>
                <a:latin typeface="Century Gothic" panose="020B0502020202020204" pitchFamily="34" charset="0"/>
              </a:rPr>
              <a:t>École de Cirque de Québec ©PARCUM</a:t>
            </a:r>
          </a:p>
        </p:txBody>
      </p:sp>
    </p:spTree>
    <p:extLst>
      <p:ext uri="{BB962C8B-B14F-4D97-AF65-F5344CB8AC3E}">
        <p14:creationId xmlns:p14="http://schemas.microsoft.com/office/powerpoint/2010/main" val="36665943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shuis, boom, plant, gebouw&#10;&#10;Automatisch gegenereerde beschrijving">
            <a:extLst>
              <a:ext uri="{FF2B5EF4-FFF2-40B4-BE49-F238E27FC236}">
                <a16:creationId xmlns:a16="http://schemas.microsoft.com/office/drawing/2014/main" id="{5FDCFD58-79D4-3CFE-3D66-5EE6DE97E122}"/>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6882114" y="1606983"/>
            <a:ext cx="4867578" cy="3644034"/>
          </a:xfrm>
          <a:prstGeom prst="rect">
            <a:avLst/>
          </a:prstGeom>
        </p:spPr>
      </p:pic>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764080"/>
                </a:solidFill>
                <a:latin typeface="Century Gothic" panose="020B0502020202020204" pitchFamily="34" charset="0"/>
                <a:cs typeface="Cordia New" panose="020B0304020202020204" pitchFamily="34" charset="-34"/>
              </a:rPr>
              <a:t>Linken</a:t>
            </a:r>
          </a:p>
          <a:p>
            <a:pPr>
              <a:lnSpc>
                <a:spcPct val="100000"/>
              </a:lnSpc>
            </a:pPr>
            <a:endParaRPr lang="nl-BE" sz="3200">
              <a:solidFill>
                <a:srgbClr val="8D4D96"/>
              </a:solidFill>
              <a:latin typeface="Century Gothic" panose="020B0502020202020204" pitchFamily="34" charset="0"/>
              <a:cs typeface="Cordia New" panose="020B0304020202020204" pitchFamily="34" charset="-34"/>
            </a:endParaRPr>
          </a:p>
        </p:txBody>
      </p:sp>
      <p:sp>
        <p:nvSpPr>
          <p:cNvPr id="25" name="Tekstvak 24">
            <a:extLst>
              <a:ext uri="{FF2B5EF4-FFF2-40B4-BE49-F238E27FC236}">
                <a16:creationId xmlns:a16="http://schemas.microsoft.com/office/drawing/2014/main" id="{CE081AC5-5F16-57BE-6482-BCE99EF91B8D}"/>
              </a:ext>
            </a:extLst>
          </p:cNvPr>
          <p:cNvSpPr txBox="1">
            <a:spLocks noGrp="1" noRot="1" noMove="1" noResize="1" noEditPoints="1" noAdjustHandles="1" noChangeArrowheads="1" noChangeShapeType="1"/>
          </p:cNvSpPr>
          <p:nvPr/>
        </p:nvSpPr>
        <p:spPr>
          <a:xfrm>
            <a:off x="1414760" y="6057786"/>
            <a:ext cx="2284364" cy="70788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24/27</a:t>
            </a:r>
            <a:endParaRPr lang="nl-BE" sz="200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3785652"/>
          </a:xfrm>
          <a:prstGeom prst="rect">
            <a:avLst/>
          </a:prstGeom>
          <a:noFill/>
        </p:spPr>
        <p:txBody>
          <a:bodyPr wrap="square">
            <a:spAutoFit/>
          </a:bodyPr>
          <a:lstStyle/>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Kan bij een toekomstige ontwikkeling een fysieke, ruimtelijke koppeling gemaakt worden met nabijgelegen bestaande parochie-en gemeente-infrastructuur zoals parochiezaal, jeugdlokalen, ontmoetings- of cultureel centrum, bibliotheek, school, kinderopvang, ... etc.? </a:t>
            </a:r>
            <a:endParaRPr lang="nl-NL" sz="24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7" name="Tekstvak 6">
            <a:extLst>
              <a:ext uri="{FF2B5EF4-FFF2-40B4-BE49-F238E27FC236}">
                <a16:creationId xmlns:a16="http://schemas.microsoft.com/office/drawing/2014/main" id="{311E012C-DE3D-0B33-6B9E-6169E81F64D0}"/>
              </a:ext>
            </a:extLst>
          </p:cNvPr>
          <p:cNvSpPr txBox="1"/>
          <p:nvPr/>
        </p:nvSpPr>
        <p:spPr>
          <a:xfrm>
            <a:off x="6785122" y="5323313"/>
            <a:ext cx="6096000" cy="415498"/>
          </a:xfrm>
          <a:prstGeom prst="rect">
            <a:avLst/>
          </a:prstGeom>
          <a:noFill/>
        </p:spPr>
        <p:txBody>
          <a:bodyPr wrap="square">
            <a:spAutoFit/>
          </a:bodyPr>
          <a:lstStyle/>
          <a:p>
            <a:r>
              <a:rPr lang="nl-BE" sz="1050">
                <a:solidFill>
                  <a:srgbClr val="111111"/>
                </a:solidFill>
                <a:latin typeface="Century Gothic" panose="020B0502020202020204" pitchFamily="34" charset="0"/>
              </a:rPr>
              <a:t>R</a:t>
            </a:r>
            <a:r>
              <a:rPr lang="nl-BE" sz="1050">
                <a:solidFill>
                  <a:srgbClr val="111111"/>
                </a:solidFill>
                <a:effectLst/>
                <a:latin typeface="Century Gothic" panose="020B0502020202020204" pitchFamily="34" charset="0"/>
              </a:rPr>
              <a:t>uimtelijke koppeling tussen de kerk en een naastgelegen hoeve die nu een ontmoetingsruimte zijn. Oude kerk te Ermelo door Amnicus Architecten </a:t>
            </a:r>
            <a:endParaRPr lang="nl-BE" sz="1050">
              <a:solidFill>
                <a:schemeClr val="tx1">
                  <a:lumMod val="85000"/>
                  <a:lumOff val="15000"/>
                </a:schemeClr>
              </a:solidFill>
              <a:effectLst/>
              <a:latin typeface="Century Gothic" panose="020B0502020202020204" pitchFamily="34" charset="0"/>
            </a:endParaRPr>
          </a:p>
        </p:txBody>
      </p:sp>
    </p:spTree>
    <p:extLst>
      <p:ext uri="{BB962C8B-B14F-4D97-AF65-F5344CB8AC3E}">
        <p14:creationId xmlns:p14="http://schemas.microsoft.com/office/powerpoint/2010/main" val="9694645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764080"/>
                </a:solidFill>
                <a:latin typeface="Century Gothic" panose="020B0502020202020204" pitchFamily="34" charset="0"/>
                <a:cs typeface="Cordia New" panose="020B0304020202020204" pitchFamily="34" charset="-34"/>
              </a:rPr>
              <a:t>Linken</a:t>
            </a:r>
          </a:p>
          <a:p>
            <a:pPr>
              <a:lnSpc>
                <a:spcPct val="100000"/>
              </a:lnSpc>
            </a:pPr>
            <a:endParaRPr lang="nl-BE" sz="3200">
              <a:solidFill>
                <a:srgbClr val="8D4D96"/>
              </a:solidFill>
              <a:latin typeface="Century Gothic" panose="020B0502020202020204" pitchFamily="34" charset="0"/>
              <a:cs typeface="Cordia New" panose="020B0304020202020204" pitchFamily="34" charset="-34"/>
            </a:endParaRPr>
          </a:p>
        </p:txBody>
      </p:sp>
      <p:sp>
        <p:nvSpPr>
          <p:cNvPr id="25" name="Tekstvak 24">
            <a:extLst>
              <a:ext uri="{FF2B5EF4-FFF2-40B4-BE49-F238E27FC236}">
                <a16:creationId xmlns:a16="http://schemas.microsoft.com/office/drawing/2014/main" id="{CE081AC5-5F16-57BE-6482-BCE99EF91B8D}"/>
              </a:ext>
            </a:extLst>
          </p:cNvPr>
          <p:cNvSpPr txBox="1">
            <a:spLocks noGrp="1" noRot="1" noMove="1" noResize="1" noEditPoints="1" noAdjustHandles="1" noChangeArrowheads="1" noChangeShapeType="1"/>
          </p:cNvSpPr>
          <p:nvPr/>
        </p:nvSpPr>
        <p:spPr>
          <a:xfrm>
            <a:off x="1414760" y="5738811"/>
            <a:ext cx="2284364" cy="1015663"/>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rPr>
              <a:t>Neutraal</a:t>
            </a:r>
            <a:endPar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25/27</a:t>
            </a:r>
            <a:endParaRPr lang="nl-BE" sz="200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3785652"/>
          </a:xfrm>
          <a:prstGeom prst="rect">
            <a:avLst/>
          </a:prstGeom>
          <a:noFill/>
        </p:spPr>
        <p:txBody>
          <a:bodyPr wrap="square">
            <a:spAutoFit/>
          </a:bodyPr>
          <a:lstStyle/>
          <a:p>
            <a:pPr marL="0" lvl="0" indent="0" algn="l">
              <a:buNone/>
              <a:tabLst>
                <a:tab pos="228600" algn="l"/>
              </a:tabLst>
            </a:pPr>
            <a:r>
              <a:rPr lang="nl-NL" sz="2400" dirty="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Kan bij een toekomstige ontwikkeling een functionele koppeling gemaakt worden met nabijgelegen bestaande parochie-en gemeente-infrastructuur zoals parochiezaal, jeugdlokalen, ontmoetings- of cultureel centrum, bibliotheek, school, kinderopvang, ... etc.? </a:t>
            </a:r>
            <a:endParaRPr lang="nl-NL" sz="2400" dirty="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pic>
        <p:nvPicPr>
          <p:cNvPr id="3" name="Picture 2">
            <a:extLst>
              <a:ext uri="{FF2B5EF4-FFF2-40B4-BE49-F238E27FC236}">
                <a16:creationId xmlns:a16="http://schemas.microsoft.com/office/drawing/2014/main" id="{A6289202-58B8-0A72-6621-6066BB10A924}"/>
              </a:ext>
            </a:extLst>
          </p:cNvPr>
          <p:cNvPicPr>
            <a:picLocks noGrp="1" noRot="1" noChangeAspect="1" noMove="1" noResize="1" noEditPoints="1" noAdjustHandles="1" noChangeArrowheads="1" noChangeShapeType="1" noCrop="1"/>
          </p:cNvPicPr>
          <p:nvPr/>
        </p:nvPicPr>
        <p:blipFill>
          <a:blip r:embed="rId4"/>
          <a:srcRect/>
          <a:stretch/>
        </p:blipFill>
        <p:spPr bwMode="auto">
          <a:xfrm>
            <a:off x="6974394" y="1644650"/>
            <a:ext cx="4745611" cy="3568700"/>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3D279EC6-856D-1835-160C-D3440BE9749A}"/>
              </a:ext>
            </a:extLst>
          </p:cNvPr>
          <p:cNvSpPr txBox="1">
            <a:spLocks noGrp="1" noRot="1" noMove="1" noResize="1" noEditPoints="1" noAdjustHandles="1" noChangeArrowheads="1" noChangeShapeType="1"/>
          </p:cNvSpPr>
          <p:nvPr/>
        </p:nvSpPr>
        <p:spPr>
          <a:xfrm>
            <a:off x="7029958" y="5396188"/>
            <a:ext cx="6096000" cy="253916"/>
          </a:xfrm>
          <a:prstGeom prst="rect">
            <a:avLst/>
          </a:prstGeom>
          <a:noFill/>
        </p:spPr>
        <p:txBody>
          <a:bodyPr wrap="square">
            <a:spAutoFit/>
          </a:bodyPr>
          <a:lstStyle/>
          <a:p>
            <a:r>
              <a:rPr lang="nl-BE" sz="1050" dirty="0">
                <a:solidFill>
                  <a:srgbClr val="111111"/>
                </a:solidFill>
                <a:effectLst/>
                <a:latin typeface="Century Gothic" panose="020B0502020202020204" pitchFamily="34" charset="0"/>
              </a:rPr>
              <a:t>Laudato Si’ in Antwerpen </a:t>
            </a:r>
            <a:r>
              <a:rPr lang="nl-BE" sz="1050" dirty="0">
                <a:solidFill>
                  <a:schemeClr val="tx1">
                    <a:lumMod val="85000"/>
                    <a:lumOff val="15000"/>
                  </a:schemeClr>
                </a:solidFill>
                <a:effectLst/>
                <a:latin typeface="Century Gothic" panose="020B0502020202020204" pitchFamily="34" charset="0"/>
              </a:rPr>
              <a:t>©Kerkfabriek Sint-Anna-ten-Drieën Laudato Si'</a:t>
            </a:r>
          </a:p>
        </p:txBody>
      </p:sp>
    </p:spTree>
    <p:extLst>
      <p:ext uri="{BB962C8B-B14F-4D97-AF65-F5344CB8AC3E}">
        <p14:creationId xmlns:p14="http://schemas.microsoft.com/office/powerpoint/2010/main" val="7585877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764080"/>
                </a:solidFill>
                <a:latin typeface="Century Gothic" panose="020B0502020202020204" pitchFamily="34" charset="0"/>
                <a:cs typeface="Cordia New" panose="020B0304020202020204" pitchFamily="34" charset="-34"/>
              </a:rPr>
              <a:t>Linken</a:t>
            </a:r>
          </a:p>
          <a:p>
            <a:pPr>
              <a:lnSpc>
                <a:spcPct val="100000"/>
              </a:lnSpc>
            </a:pPr>
            <a:endParaRPr lang="nl-BE" sz="3200">
              <a:solidFill>
                <a:srgbClr val="8D4D96"/>
              </a:solidFill>
              <a:latin typeface="Century Gothic" panose="020B0502020202020204" pitchFamily="34" charset="0"/>
              <a:cs typeface="Cordia New" panose="020B0304020202020204" pitchFamily="34" charset="-34"/>
            </a:endParaRPr>
          </a:p>
        </p:txBody>
      </p:sp>
      <p:sp>
        <p:nvSpPr>
          <p:cNvPr id="25" name="Tekstvak 24">
            <a:extLst>
              <a:ext uri="{FF2B5EF4-FFF2-40B4-BE49-F238E27FC236}">
                <a16:creationId xmlns:a16="http://schemas.microsoft.com/office/drawing/2014/main" id="{CE081AC5-5F16-57BE-6482-BCE99EF91B8D}"/>
              </a:ext>
            </a:extLst>
          </p:cNvPr>
          <p:cNvSpPr txBox="1">
            <a:spLocks noGrp="1" noRot="1" noMove="1" noResize="1" noEditPoints="1" noAdjustHandles="1" noChangeArrowheads="1" noChangeShapeType="1"/>
          </p:cNvSpPr>
          <p:nvPr/>
        </p:nvSpPr>
        <p:spPr>
          <a:xfrm>
            <a:off x="1414760" y="6057786"/>
            <a:ext cx="2284364" cy="70788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26/27</a:t>
            </a:r>
            <a:endParaRPr lang="nl-BE" sz="200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830997"/>
          </a:xfrm>
          <a:prstGeom prst="rect">
            <a:avLst/>
          </a:prstGeom>
          <a:noFill/>
        </p:spPr>
        <p:txBody>
          <a:bodyPr wrap="square">
            <a:spAutoFit/>
          </a:bodyPr>
          <a:lstStyle/>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Bezit de kerk(site) een </a:t>
            </a:r>
          </a:p>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toeristisch potentieel?</a:t>
            </a:r>
            <a:endParaRPr lang="nl-NL" sz="24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pic>
        <p:nvPicPr>
          <p:cNvPr id="3" name="Afbeelding 2">
            <a:extLst>
              <a:ext uri="{FF2B5EF4-FFF2-40B4-BE49-F238E27FC236}">
                <a16:creationId xmlns:a16="http://schemas.microsoft.com/office/drawing/2014/main" id="{4F88B7C9-8943-DE5B-9334-2178FDE4C43D}"/>
              </a:ext>
            </a:extLst>
          </p:cNvPr>
          <p:cNvPicPr>
            <a:picLocks noGrp="1" noRot="1" noChangeAspect="1" noMove="1" noResize="1" noEditPoints="1" noAdjustHandles="1" noChangeArrowheads="1" noChangeShapeType="1" noCrop="1"/>
          </p:cNvPicPr>
          <p:nvPr/>
        </p:nvPicPr>
        <p:blipFill>
          <a:blip r:embed="rId4"/>
          <a:srcRect/>
          <a:stretch/>
        </p:blipFill>
        <p:spPr>
          <a:xfrm>
            <a:off x="7340396" y="977034"/>
            <a:ext cx="3260862" cy="2451966"/>
          </a:xfrm>
          <a:prstGeom prst="rect">
            <a:avLst/>
          </a:prstGeom>
        </p:spPr>
      </p:pic>
      <p:pic>
        <p:nvPicPr>
          <p:cNvPr id="4" name="Picture 2">
            <a:extLst>
              <a:ext uri="{FF2B5EF4-FFF2-40B4-BE49-F238E27FC236}">
                <a16:creationId xmlns:a16="http://schemas.microsoft.com/office/drawing/2014/main" id="{792BB5D8-F4E1-9C6F-4C42-0B0D8509793A}"/>
              </a:ext>
            </a:extLst>
          </p:cNvPr>
          <p:cNvPicPr>
            <a:picLocks noGrp="1" noRot="1" noChangeAspect="1" noMove="1" noResize="1" noEditPoints="1" noAdjustHandles="1" noChangeArrowheads="1" noChangeShapeType="1" noCrop="1"/>
          </p:cNvPicPr>
          <p:nvPr/>
        </p:nvPicPr>
        <p:blipFill>
          <a:blip r:embed="rId5"/>
          <a:srcRect/>
          <a:stretch/>
        </p:blipFill>
        <p:spPr bwMode="auto">
          <a:xfrm>
            <a:off x="7336183" y="3691962"/>
            <a:ext cx="3318565" cy="2545922"/>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D29F6929-C7A2-324B-1EEF-AE8B41DAAA0B}"/>
              </a:ext>
            </a:extLst>
          </p:cNvPr>
          <p:cNvSpPr txBox="1"/>
          <p:nvPr/>
        </p:nvSpPr>
        <p:spPr>
          <a:xfrm>
            <a:off x="7217741" y="6293097"/>
            <a:ext cx="6096000" cy="415498"/>
          </a:xfrm>
          <a:prstGeom prst="rect">
            <a:avLst/>
          </a:prstGeom>
          <a:noFill/>
        </p:spPr>
        <p:txBody>
          <a:bodyPr wrap="square">
            <a:spAutoFit/>
          </a:bodyPr>
          <a:lstStyle/>
          <a:p>
            <a:r>
              <a:rPr lang="nl-BE" sz="1050">
                <a:solidFill>
                  <a:srgbClr val="111111"/>
                </a:solidFill>
                <a:effectLst/>
                <a:latin typeface="Century Gothic" panose="020B0502020202020204" pitchFamily="34" charset="0"/>
              </a:rPr>
              <a:t>Ruïnes Romaanse Kapel Ulbeek als begraafplaats </a:t>
            </a:r>
          </a:p>
          <a:p>
            <a:r>
              <a:rPr lang="nl-BE" sz="1050">
                <a:solidFill>
                  <a:schemeClr val="tx1">
                    <a:lumMod val="85000"/>
                    <a:lumOff val="15000"/>
                  </a:schemeClr>
                </a:solidFill>
                <a:effectLst/>
                <a:latin typeface="Century Gothic" panose="020B0502020202020204" pitchFamily="34" charset="0"/>
              </a:rPr>
              <a:t>©agentschap Onroerend erfgoed</a:t>
            </a:r>
          </a:p>
        </p:txBody>
      </p:sp>
    </p:spTree>
    <p:extLst>
      <p:ext uri="{BB962C8B-B14F-4D97-AF65-F5344CB8AC3E}">
        <p14:creationId xmlns:p14="http://schemas.microsoft.com/office/powerpoint/2010/main" val="30432494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8D7548AB-CCF8-C12D-DB41-513392D9C980}"/>
              </a:ext>
            </a:extLst>
          </p:cNvPr>
          <p:cNvSpPr>
            <a:spLocks noGrp="1" noRot="1" noMove="1" noResize="1" noEditPoints="1" noAdjustHandles="1" noChangeArrowheads="1" noChangeShapeType="1"/>
          </p:cNvSpPr>
          <p:nvPr/>
        </p:nvSpPr>
        <p:spPr>
          <a:xfrm flipH="1">
            <a:off x="1300098" y="0"/>
            <a:ext cx="518520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28" name="Rechthoek 27">
            <a:extLst>
              <a:ext uri="{FF2B5EF4-FFF2-40B4-BE49-F238E27FC236}">
                <a16:creationId xmlns:a16="http://schemas.microsoft.com/office/drawing/2014/main" id="{63C57E61-1E5E-69CC-AE91-4C87D37DEB3C}"/>
              </a:ext>
            </a:extLst>
          </p:cNvPr>
          <p:cNvSpPr>
            <a:spLocks noGrp="1" noRot="1" noMove="1" noResize="1" noEditPoints="1" noAdjustHandles="1" noChangeArrowheads="1" noChangeShapeType="1"/>
          </p:cNvSpPr>
          <p:nvPr/>
        </p:nvSpPr>
        <p:spPr>
          <a:xfrm>
            <a:off x="164592" y="189569"/>
            <a:ext cx="6121152" cy="638565"/>
          </a:xfrm>
          <a:prstGeom prst="rect">
            <a:avLst/>
          </a:prstGeom>
          <a:noFill/>
          <a:ln w="28575">
            <a:solidFill>
              <a:srgbClr val="8D4D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764080"/>
              </a:solidFill>
            </a:endParaRPr>
          </a:p>
        </p:txBody>
      </p:sp>
      <p:sp>
        <p:nvSpPr>
          <p:cNvPr id="6" name="Titel 1">
            <a:extLst>
              <a:ext uri="{FF2B5EF4-FFF2-40B4-BE49-F238E27FC236}">
                <a16:creationId xmlns:a16="http://schemas.microsoft.com/office/drawing/2014/main" id="{FB637970-FE54-4EEE-2EB2-44A499276A86}"/>
              </a:ext>
            </a:extLst>
          </p:cNvPr>
          <p:cNvSpPr txBox="1">
            <a:spLocks noGrp="1" noRot="1" noMove="1" noResize="1" noEditPoints="1" noAdjustHandles="1" noChangeArrowheads="1" noChangeShapeType="1"/>
          </p:cNvSpPr>
          <p:nvPr/>
        </p:nvSpPr>
        <p:spPr>
          <a:xfrm>
            <a:off x="1384048" y="427461"/>
            <a:ext cx="4967983" cy="5902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200">
                <a:solidFill>
                  <a:srgbClr val="764080"/>
                </a:solidFill>
                <a:latin typeface="Century Gothic" panose="020B0502020202020204" pitchFamily="34" charset="0"/>
                <a:cs typeface="Cordia New" panose="020B0304020202020204" pitchFamily="34" charset="-34"/>
              </a:rPr>
              <a:t>Linken</a:t>
            </a:r>
          </a:p>
          <a:p>
            <a:pPr>
              <a:lnSpc>
                <a:spcPct val="100000"/>
              </a:lnSpc>
            </a:pPr>
            <a:endParaRPr lang="nl-BE" sz="3200">
              <a:solidFill>
                <a:srgbClr val="8D4D96"/>
              </a:solidFill>
              <a:latin typeface="Century Gothic" panose="020B0502020202020204" pitchFamily="34" charset="0"/>
              <a:cs typeface="Cordia New" panose="020B0304020202020204" pitchFamily="34" charset="-34"/>
            </a:endParaRPr>
          </a:p>
        </p:txBody>
      </p:sp>
      <p:sp>
        <p:nvSpPr>
          <p:cNvPr id="25" name="Tekstvak 24">
            <a:extLst>
              <a:ext uri="{FF2B5EF4-FFF2-40B4-BE49-F238E27FC236}">
                <a16:creationId xmlns:a16="http://schemas.microsoft.com/office/drawing/2014/main" id="{CE081AC5-5F16-57BE-6482-BCE99EF91B8D}"/>
              </a:ext>
            </a:extLst>
          </p:cNvPr>
          <p:cNvSpPr txBox="1">
            <a:spLocks noGrp="1" noRot="1" noMove="1" noResize="1" noEditPoints="1" noAdjustHandles="1" noChangeArrowheads="1" noChangeShapeType="1"/>
          </p:cNvSpPr>
          <p:nvPr/>
        </p:nvSpPr>
        <p:spPr>
          <a:xfrm>
            <a:off x="1414760" y="6057786"/>
            <a:ext cx="2284364" cy="707886"/>
          </a:xfrm>
          <a:prstGeom prst="rect">
            <a:avLst/>
          </a:prstGeom>
          <a:noFill/>
        </p:spPr>
        <p:txBody>
          <a:bodyPr wrap="square">
            <a:spAutoFit/>
          </a:bodyPr>
          <a:lstStyle/>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Ja</a:t>
            </a:r>
          </a:p>
          <a:p>
            <a:pPr marL="285750" lvl="0" indent="-285750" algn="l">
              <a:buFont typeface="Wingdings" pitchFamily="2" charset="2"/>
              <a:buChar char="q"/>
              <a:tabLst>
                <a:tab pos="228600" algn="l"/>
              </a:tabLst>
            </a:pPr>
            <a:r>
              <a:rPr lang="nl-NL"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Nee</a:t>
            </a:r>
            <a:endParaRPr lang="nl-BE" sz="20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endParaRPr>
          </a:p>
        </p:txBody>
      </p:sp>
      <p:sp>
        <p:nvSpPr>
          <p:cNvPr id="27" name="Tekstvak 26">
            <a:extLst>
              <a:ext uri="{FF2B5EF4-FFF2-40B4-BE49-F238E27FC236}">
                <a16:creationId xmlns:a16="http://schemas.microsoft.com/office/drawing/2014/main" id="{14BACE63-5B8F-0554-DE21-56EE73B3701F}"/>
              </a:ext>
            </a:extLst>
          </p:cNvPr>
          <p:cNvSpPr txBox="1">
            <a:spLocks noGrp="1" noRot="1" noMove="1" noResize="1" noEditPoints="1" noAdjustHandles="1" noChangeArrowheads="1" noChangeShapeType="1"/>
          </p:cNvSpPr>
          <p:nvPr/>
        </p:nvSpPr>
        <p:spPr>
          <a:xfrm>
            <a:off x="204470" y="315194"/>
            <a:ext cx="1051561" cy="400110"/>
          </a:xfrm>
          <a:prstGeom prst="rect">
            <a:avLst/>
          </a:prstGeom>
          <a:noFill/>
        </p:spPr>
        <p:txBody>
          <a:bodyPr wrap="square">
            <a:spAutoFit/>
          </a:bodyPr>
          <a:lstStyle/>
          <a:p>
            <a:pPr algn="ctr"/>
            <a:r>
              <a:rPr lang="nl-BE" sz="2000">
                <a:solidFill>
                  <a:srgbClr val="764080"/>
                </a:solidFill>
                <a:latin typeface="Century Gothic" panose="020B0502020202020204" pitchFamily="34" charset="0"/>
                <a:cs typeface="Cordia New" panose="020B0304020202020204" pitchFamily="34" charset="-34"/>
              </a:rPr>
              <a:t>27/27</a:t>
            </a:r>
            <a:endParaRPr lang="nl-BE" sz="2000">
              <a:solidFill>
                <a:srgbClr val="764080"/>
              </a:solidFill>
            </a:endParaRPr>
          </a:p>
        </p:txBody>
      </p:sp>
      <p:pic>
        <p:nvPicPr>
          <p:cNvPr id="32" name="Afbeelding 31" descr="Afbeelding met Lettertype, Graphics, grafische vormgeving, typografie&#10;&#10;Automatisch gegenereerde beschrijving">
            <a:extLst>
              <a:ext uri="{FF2B5EF4-FFF2-40B4-BE49-F238E27FC236}">
                <a16:creationId xmlns:a16="http://schemas.microsoft.com/office/drawing/2014/main" id="{8FD806E9-8BC5-C1E0-B661-A3DE1820EE10}"/>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2" name="Tekstvak 1">
            <a:extLst>
              <a:ext uri="{FF2B5EF4-FFF2-40B4-BE49-F238E27FC236}">
                <a16:creationId xmlns:a16="http://schemas.microsoft.com/office/drawing/2014/main" id="{97614AAE-45C8-E833-BD4A-D4E4B51AB4D1}"/>
              </a:ext>
            </a:extLst>
          </p:cNvPr>
          <p:cNvSpPr txBox="1">
            <a:spLocks noGrp="1" noRot="1" noMove="1" noResize="1" noEditPoints="1" noAdjustHandles="1" noChangeArrowheads="1" noChangeShapeType="1"/>
          </p:cNvSpPr>
          <p:nvPr/>
        </p:nvSpPr>
        <p:spPr>
          <a:xfrm>
            <a:off x="1410840" y="1045018"/>
            <a:ext cx="4967983" cy="1569660"/>
          </a:xfrm>
          <a:prstGeom prst="rect">
            <a:avLst/>
          </a:prstGeom>
          <a:noFill/>
        </p:spPr>
        <p:txBody>
          <a:bodyPr wrap="square">
            <a:spAutoFit/>
          </a:bodyPr>
          <a:lstStyle/>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Bezit de kerk ten aanzien </a:t>
            </a:r>
          </a:p>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van de omliggende kerken </a:t>
            </a:r>
          </a:p>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in de gemeente een </a:t>
            </a:r>
          </a:p>
          <a:p>
            <a:pPr marL="0" lvl="0" indent="0" algn="l">
              <a:buNone/>
              <a:tabLst>
                <a:tab pos="228600" algn="l"/>
              </a:tabLst>
            </a:pPr>
            <a:r>
              <a:rPr lang="nl-NL" sz="2400">
                <a:solidFill>
                  <a:srgbClr val="8D4D96"/>
                </a:solidFill>
                <a:effectLst/>
                <a:latin typeface="Century Gothic" panose="020B0502020202020204" pitchFamily="34" charset="0"/>
                <a:ea typeface="Calibri" panose="020F0502020204030204" pitchFamily="34" charset="0"/>
                <a:cs typeface="NeueHaasGroteskText Pro" panose="020B0504020202020204" pitchFamily="34" charset="77"/>
              </a:rPr>
              <a:t>bijzondere troef?</a:t>
            </a:r>
            <a:endParaRPr lang="nl-NL" sz="2400">
              <a:solidFill>
                <a:srgbClr val="8D4D96"/>
              </a:solidFill>
              <a:latin typeface="Century Gothic" panose="020B0502020202020204" pitchFamily="34" charset="0"/>
              <a:ea typeface="Calibri" panose="020F0502020204030204" pitchFamily="34" charset="0"/>
              <a:cs typeface="NeueHaasGroteskText Pro" panose="020B0504020202020204" pitchFamily="34" charset="77"/>
            </a:endParaRPr>
          </a:p>
        </p:txBody>
      </p:sp>
    </p:spTree>
    <p:extLst>
      <p:ext uri="{BB962C8B-B14F-4D97-AF65-F5344CB8AC3E}">
        <p14:creationId xmlns:p14="http://schemas.microsoft.com/office/powerpoint/2010/main" val="9204118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C8CD3E93-70B1-56BE-01F3-2DBC9236DF32}"/>
              </a:ext>
            </a:extLst>
          </p:cNvPr>
          <p:cNvPicPr>
            <a:picLocks noGrp="1" noRot="1" noChangeAspect="1" noMove="1" noResize="1" noEditPoints="1" noAdjustHandles="1" noChangeArrowheads="1" noChangeShapeType="1" noCrop="1"/>
          </p:cNvPicPr>
          <p:nvPr/>
        </p:nvPicPr>
        <p:blipFill>
          <a:blip r:embed="rId2"/>
          <a:srcRect/>
          <a:stretch/>
        </p:blipFill>
        <p:spPr>
          <a:xfrm>
            <a:off x="6475" y="-173759"/>
            <a:ext cx="12184997" cy="7031759"/>
          </a:xfrm>
          <a:prstGeom prst="rect">
            <a:avLst/>
          </a:prstGeom>
        </p:spPr>
      </p:pic>
    </p:spTree>
    <p:extLst>
      <p:ext uri="{BB962C8B-B14F-4D97-AF65-F5344CB8AC3E}">
        <p14:creationId xmlns:p14="http://schemas.microsoft.com/office/powerpoint/2010/main" val="29141178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A276A5E0-0015-ADDC-2B4B-3327A1B3092B}"/>
              </a:ext>
            </a:extLst>
          </p:cNvPr>
          <p:cNvSpPr>
            <a:spLocks noGrp="1" noRot="1" noMove="1" noResize="1" noEditPoints="1" noAdjustHandles="1" noChangeArrowheads="1" noChangeShapeType="1"/>
          </p:cNvSpPr>
          <p:nvPr/>
        </p:nvSpPr>
        <p:spPr>
          <a:xfrm>
            <a:off x="0" y="0"/>
            <a:ext cx="12192000" cy="6858000"/>
          </a:xfrm>
          <a:prstGeom prst="rect">
            <a:avLst/>
          </a:prstGeom>
          <a:solidFill>
            <a:srgbClr val="EEEDED"/>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12" name="Titel 1">
            <a:extLst>
              <a:ext uri="{FF2B5EF4-FFF2-40B4-BE49-F238E27FC236}">
                <a16:creationId xmlns:a16="http://schemas.microsoft.com/office/drawing/2014/main" id="{BBBF8924-684F-8E0C-39AB-556F40CC9EA6}"/>
              </a:ext>
            </a:extLst>
          </p:cNvPr>
          <p:cNvSpPr txBox="1">
            <a:spLocks noGrp="1" noRot="1" noMove="1" noResize="1" noEditPoints="1" noAdjustHandles="1" noChangeArrowheads="1" noChangeShapeType="1"/>
          </p:cNvSpPr>
          <p:nvPr/>
        </p:nvSpPr>
        <p:spPr>
          <a:xfrm>
            <a:off x="136228" y="66330"/>
            <a:ext cx="5007272"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a:solidFill>
                  <a:srgbClr val="8D4D96"/>
                </a:solidFill>
                <a:latin typeface="Century Gothic" panose="020B0502020202020204" pitchFamily="34" charset="0"/>
                <a:cs typeface="Cordia New" panose="020B0304020202020204" pitchFamily="34" charset="-34"/>
              </a:rPr>
              <a:t>Bestemmingsprofiel</a:t>
            </a:r>
          </a:p>
        </p:txBody>
      </p:sp>
      <p:sp>
        <p:nvSpPr>
          <p:cNvPr id="13" name="Titel 1">
            <a:extLst>
              <a:ext uri="{FF2B5EF4-FFF2-40B4-BE49-F238E27FC236}">
                <a16:creationId xmlns:a16="http://schemas.microsoft.com/office/drawing/2014/main" id="{84A57000-EF4F-19CA-B152-F681DCD85E5C}"/>
              </a:ext>
            </a:extLst>
          </p:cNvPr>
          <p:cNvSpPr txBox="1">
            <a:spLocks noGrp="1" noRot="1" noMove="1" noResize="1" noEditPoints="1" noAdjustHandles="1" noChangeArrowheads="1" noChangeShapeType="1"/>
          </p:cNvSpPr>
          <p:nvPr/>
        </p:nvSpPr>
        <p:spPr>
          <a:xfrm>
            <a:off x="152557" y="723742"/>
            <a:ext cx="3349096"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1400" b="1">
                <a:solidFill>
                  <a:srgbClr val="8D4D96"/>
                </a:solidFill>
                <a:latin typeface="Century Gothic" panose="020B0502020202020204" pitchFamily="34" charset="0"/>
                <a:cs typeface="Cordia New" panose="020B0304020202020204" pitchFamily="34" charset="-34"/>
              </a:rPr>
              <a:t>Werksessie</a:t>
            </a:r>
          </a:p>
          <a:p>
            <a:pPr algn="ctr">
              <a:lnSpc>
                <a:spcPct val="100000"/>
              </a:lnSpc>
            </a:pPr>
            <a:endParaRPr lang="nl-BE" sz="1800">
              <a:solidFill>
                <a:srgbClr val="8D4D96"/>
              </a:solidFill>
              <a:latin typeface="Century Gothic" panose="020B0502020202020204" pitchFamily="34" charset="0"/>
              <a:cs typeface="Cordia New" panose="020B0304020202020204" pitchFamily="34" charset="-34"/>
            </a:endParaRPr>
          </a:p>
        </p:txBody>
      </p:sp>
      <p:sp>
        <p:nvSpPr>
          <p:cNvPr id="10" name="Tekstvak 9">
            <a:extLst>
              <a:ext uri="{FF2B5EF4-FFF2-40B4-BE49-F238E27FC236}">
                <a16:creationId xmlns:a16="http://schemas.microsoft.com/office/drawing/2014/main" id="{C320D705-B7CB-CC81-6BE0-42EDF5CFF429}"/>
              </a:ext>
            </a:extLst>
          </p:cNvPr>
          <p:cNvSpPr txBox="1"/>
          <p:nvPr/>
        </p:nvSpPr>
        <p:spPr>
          <a:xfrm>
            <a:off x="-3033405" y="3507303"/>
            <a:ext cx="2971052" cy="1200329"/>
          </a:xfrm>
          <a:prstGeom prst="rect">
            <a:avLst/>
          </a:prstGeom>
          <a:noFill/>
        </p:spPr>
        <p:txBody>
          <a:bodyPr wrap="square">
            <a:spAutoFit/>
          </a:bodyPr>
          <a:lstStyle/>
          <a:p>
            <a:r>
              <a:rPr lang="nl-BE" dirty="0">
                <a:solidFill>
                  <a:srgbClr val="111111"/>
                </a:solidFill>
                <a:latin typeface="Century Gothic" panose="020B0502020202020204" pitchFamily="34" charset="0"/>
              </a:rPr>
              <a:t>ID met aantal feiten over je kerk</a:t>
            </a:r>
            <a:br>
              <a:rPr lang="nl-BE" dirty="0">
                <a:solidFill>
                  <a:srgbClr val="111111"/>
                </a:solidFill>
                <a:latin typeface="Century Gothic" panose="020B0502020202020204" pitchFamily="34" charset="0"/>
              </a:rPr>
            </a:br>
            <a:r>
              <a:rPr lang="nl-BE" dirty="0">
                <a:solidFill>
                  <a:srgbClr val="111111"/>
                </a:solidFill>
                <a:latin typeface="Century Gothic" panose="020B0502020202020204" pitchFamily="34" charset="0"/>
              </a:rPr>
              <a:t>&gt; Op voorhand invullen</a:t>
            </a:r>
          </a:p>
          <a:p>
            <a:r>
              <a:rPr lang="nl-BE" dirty="0">
                <a:solidFill>
                  <a:srgbClr val="111111"/>
                </a:solidFill>
                <a:latin typeface="Century Gothic" panose="020B0502020202020204" pitchFamily="34" charset="0"/>
              </a:rPr>
              <a:t> </a:t>
            </a:r>
            <a:endParaRPr lang="nl-BE" dirty="0">
              <a:solidFill>
                <a:srgbClr val="111111"/>
              </a:solidFill>
              <a:effectLst/>
              <a:latin typeface="Century Gothic" panose="020B0502020202020204" pitchFamily="34" charset="0"/>
            </a:endParaRPr>
          </a:p>
        </p:txBody>
      </p:sp>
      <p:grpSp>
        <p:nvGrpSpPr>
          <p:cNvPr id="17" name="Groep 16">
            <a:extLst>
              <a:ext uri="{FF2B5EF4-FFF2-40B4-BE49-F238E27FC236}">
                <a16:creationId xmlns:a16="http://schemas.microsoft.com/office/drawing/2014/main" id="{082EFB1C-2C2E-CB08-7E9A-07910942A6CB}"/>
              </a:ext>
            </a:extLst>
          </p:cNvPr>
          <p:cNvGrpSpPr>
            <a:grpSpLocks noGrp="1" noUngrp="1" noRot="1" noMove="1" noResize="1"/>
          </p:cNvGrpSpPr>
          <p:nvPr/>
        </p:nvGrpSpPr>
        <p:grpSpPr>
          <a:xfrm>
            <a:off x="1177712" y="527568"/>
            <a:ext cx="10336143" cy="5802864"/>
            <a:chOff x="4293131" y="-2840871"/>
            <a:chExt cx="4846211" cy="2720735"/>
          </a:xfrm>
        </p:grpSpPr>
        <p:sp>
          <p:nvSpPr>
            <p:cNvPr id="7" name="Rechthoek 6">
              <a:extLst>
                <a:ext uri="{FF2B5EF4-FFF2-40B4-BE49-F238E27FC236}">
                  <a16:creationId xmlns:a16="http://schemas.microsoft.com/office/drawing/2014/main" id="{E833E96D-154C-9B11-D8EC-C93DA83C0648}"/>
                </a:ext>
              </a:extLst>
            </p:cNvPr>
            <p:cNvSpPr>
              <a:spLocks noGrp="1" noRot="1" noMove="1" noResize="1" noEditPoints="1" noAdjustHandles="1" noChangeArrowheads="1" noChangeShapeType="1"/>
            </p:cNvSpPr>
            <p:nvPr/>
          </p:nvSpPr>
          <p:spPr>
            <a:xfrm>
              <a:off x="4503451" y="-2665840"/>
              <a:ext cx="4401664" cy="25457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pic>
          <p:nvPicPr>
            <p:cNvPr id="3" name="Afbeelding 2">
              <a:extLst>
                <a:ext uri="{FF2B5EF4-FFF2-40B4-BE49-F238E27FC236}">
                  <a16:creationId xmlns:a16="http://schemas.microsoft.com/office/drawing/2014/main" id="{D9284A3A-149D-C708-9B9E-A5E516B7270D}"/>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4293131" y="-2840871"/>
              <a:ext cx="4846211" cy="2680844"/>
            </a:xfrm>
            <a:prstGeom prst="rect">
              <a:avLst/>
            </a:prstGeom>
          </p:spPr>
        </p:pic>
      </p:grpSp>
    </p:spTree>
    <p:extLst>
      <p:ext uri="{BB962C8B-B14F-4D97-AF65-F5344CB8AC3E}">
        <p14:creationId xmlns:p14="http://schemas.microsoft.com/office/powerpoint/2010/main" val="4058579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12" name="Titel 1">
            <a:extLst>
              <a:ext uri="{FF2B5EF4-FFF2-40B4-BE49-F238E27FC236}">
                <a16:creationId xmlns:a16="http://schemas.microsoft.com/office/drawing/2014/main" id="{BBBF8924-684F-8E0C-39AB-556F40CC9EA6}"/>
              </a:ext>
            </a:extLst>
          </p:cNvPr>
          <p:cNvSpPr txBox="1">
            <a:spLocks noGrp="1" noRot="1" noMove="1" noResize="1" noEditPoints="1" noAdjustHandles="1" noChangeArrowheads="1" noChangeShapeType="1"/>
          </p:cNvSpPr>
          <p:nvPr/>
        </p:nvSpPr>
        <p:spPr>
          <a:xfrm>
            <a:off x="136228" y="66330"/>
            <a:ext cx="5515272"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a:solidFill>
                  <a:srgbClr val="8D4D96"/>
                </a:solidFill>
                <a:latin typeface="Century Gothic" panose="020B0502020202020204" pitchFamily="34" charset="0"/>
                <a:cs typeface="Cordia New" panose="020B0304020202020204" pitchFamily="34" charset="-34"/>
              </a:rPr>
              <a:t>Aan de slag</a:t>
            </a:r>
          </a:p>
        </p:txBody>
      </p:sp>
      <p:sp>
        <p:nvSpPr>
          <p:cNvPr id="13" name="Titel 1">
            <a:extLst>
              <a:ext uri="{FF2B5EF4-FFF2-40B4-BE49-F238E27FC236}">
                <a16:creationId xmlns:a16="http://schemas.microsoft.com/office/drawing/2014/main" id="{84A57000-EF4F-19CA-B152-F681DCD85E5C}"/>
              </a:ext>
            </a:extLst>
          </p:cNvPr>
          <p:cNvSpPr txBox="1">
            <a:spLocks noGrp="1" noRot="1" noMove="1" noResize="1" noEditPoints="1" noAdjustHandles="1" noChangeArrowheads="1" noChangeShapeType="1"/>
          </p:cNvSpPr>
          <p:nvPr/>
        </p:nvSpPr>
        <p:spPr>
          <a:xfrm>
            <a:off x="152557" y="723742"/>
            <a:ext cx="3349096"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1400" b="1" dirty="0">
                <a:solidFill>
                  <a:srgbClr val="8D4D96"/>
                </a:solidFill>
                <a:latin typeface="Century Gothic" panose="020B0502020202020204" pitchFamily="34" charset="0"/>
                <a:cs typeface="Cordia New" panose="020B0304020202020204" pitchFamily="34" charset="-34"/>
              </a:rPr>
              <a:t>Stap voor stap </a:t>
            </a:r>
            <a:endParaRPr lang="nl-BE" sz="1800" dirty="0">
              <a:solidFill>
                <a:srgbClr val="8D4D96"/>
              </a:solidFill>
              <a:latin typeface="Century Gothic" panose="020B0502020202020204" pitchFamily="34" charset="0"/>
              <a:cs typeface="Cordia New" panose="020B0304020202020204" pitchFamily="34" charset="-34"/>
            </a:endParaRPr>
          </a:p>
        </p:txBody>
      </p:sp>
      <p:pic>
        <p:nvPicPr>
          <p:cNvPr id="3" name="Afbeelding 2" descr="Afbeelding met tekst, ontwerp, illustratie&#10;&#10;Automatisch gegenereerde beschrijving">
            <a:extLst>
              <a:ext uri="{FF2B5EF4-FFF2-40B4-BE49-F238E27FC236}">
                <a16:creationId xmlns:a16="http://schemas.microsoft.com/office/drawing/2014/main" id="{C2096227-E971-057C-5733-D7DAE54009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15359" y="1359893"/>
            <a:ext cx="10272408" cy="4755600"/>
          </a:xfrm>
          <a:prstGeom prst="rect">
            <a:avLst/>
          </a:prstGeom>
        </p:spPr>
      </p:pic>
    </p:spTree>
    <p:extLst>
      <p:ext uri="{BB962C8B-B14F-4D97-AF65-F5344CB8AC3E}">
        <p14:creationId xmlns:p14="http://schemas.microsoft.com/office/powerpoint/2010/main" val="33575773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E670E6-64F3-1EB5-64B9-D48D2E980AC5}"/>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0464059C-7FA2-9894-BE49-1FC7B4AA0AB8}"/>
              </a:ext>
            </a:extLst>
          </p:cNvPr>
          <p:cNvSpPr>
            <a:spLocks noGrp="1"/>
          </p:cNvSpPr>
          <p:nvPr>
            <p:ph idx="1"/>
          </p:nvPr>
        </p:nvSpPr>
        <p:spPr/>
        <p:txBody>
          <a:bodyPr/>
          <a:lstStyle/>
          <a:p>
            <a:endParaRPr lang="nl-BE"/>
          </a:p>
        </p:txBody>
      </p:sp>
      <p:pic>
        <p:nvPicPr>
          <p:cNvPr id="4" name="Afbeelding 3" descr="Afbeelding met Lettertype, Graphics, tekst, logo&#10;&#10;Automatisch gegenereerde beschrijving">
            <a:extLst>
              <a:ext uri="{FF2B5EF4-FFF2-40B4-BE49-F238E27FC236}">
                <a16:creationId xmlns:a16="http://schemas.microsoft.com/office/drawing/2014/main" id="{934E0FF7-F934-DFC2-2FAE-A798046228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7874"/>
            <a:ext cx="12258836" cy="7053747"/>
          </a:xfrm>
          <a:prstGeom prst="rect">
            <a:avLst/>
          </a:prstGeom>
        </p:spPr>
      </p:pic>
    </p:spTree>
    <p:extLst>
      <p:ext uri="{BB962C8B-B14F-4D97-AF65-F5344CB8AC3E}">
        <p14:creationId xmlns:p14="http://schemas.microsoft.com/office/powerpoint/2010/main" val="16071493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2C2D4D-3FC9-26C5-3D65-A45B86C96954}"/>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69848878-68E4-B210-51FF-14F6E9B5DBE1}"/>
              </a:ext>
            </a:extLst>
          </p:cNvPr>
          <p:cNvSpPr>
            <a:spLocks noGrp="1"/>
          </p:cNvSpPr>
          <p:nvPr>
            <p:ph idx="1"/>
          </p:nvPr>
        </p:nvSpPr>
        <p:spPr/>
        <p:txBody>
          <a:bodyPr/>
          <a:lstStyle/>
          <a:p>
            <a:endParaRPr lang="nl-BE"/>
          </a:p>
        </p:txBody>
      </p:sp>
      <p:pic>
        <p:nvPicPr>
          <p:cNvPr id="4" name="Afbeelding 3" descr="Afbeelding met Lettertype, Graphics, wit, logo&#10;&#10;Automatisch gegenereerde beschrijving">
            <a:extLst>
              <a:ext uri="{FF2B5EF4-FFF2-40B4-BE49-F238E27FC236}">
                <a16:creationId xmlns:a16="http://schemas.microsoft.com/office/drawing/2014/main" id="{100376A8-4255-D6B4-6D33-9C7CA865CE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747"/>
            <a:ext cx="12258836" cy="7053747"/>
          </a:xfrm>
          <a:prstGeom prst="rect">
            <a:avLst/>
          </a:prstGeom>
        </p:spPr>
      </p:pic>
    </p:spTree>
    <p:extLst>
      <p:ext uri="{BB962C8B-B14F-4D97-AF65-F5344CB8AC3E}">
        <p14:creationId xmlns:p14="http://schemas.microsoft.com/office/powerpoint/2010/main" val="33369682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Lila, Magenta, paars, violet&#10;&#10;Automatisch gegenereerde beschrijving">
            <a:extLst>
              <a:ext uri="{FF2B5EF4-FFF2-40B4-BE49-F238E27FC236}">
                <a16:creationId xmlns:a16="http://schemas.microsoft.com/office/drawing/2014/main" id="{1EBF4756-0D58-5C20-26A8-C53EB28C9F06}"/>
              </a:ext>
            </a:extLst>
          </p:cNvPr>
          <p:cNvPicPr>
            <a:picLocks noGrp="1" noRot="1" noChangeAspect="1" noMove="1" noResize="1" noEditPoints="1" noAdjustHandles="1" noChangeArrowheads="1" noChangeShapeType="1" noCrop="1"/>
          </p:cNvPicPr>
          <p:nvPr/>
        </p:nvPicPr>
        <p:blipFill>
          <a:blip r:embed="rId3"/>
          <a:stretch>
            <a:fillRect/>
          </a:stretch>
        </p:blipFill>
        <p:spPr>
          <a:xfrm>
            <a:off x="-1" y="-93807"/>
            <a:ext cx="12221983" cy="7045614"/>
          </a:xfrm>
          <a:prstGeom prst="rect">
            <a:avLst/>
          </a:prstGeom>
        </p:spPr>
      </p:pic>
    </p:spTree>
    <p:extLst>
      <p:ext uri="{BB962C8B-B14F-4D97-AF65-F5344CB8AC3E}">
        <p14:creationId xmlns:p14="http://schemas.microsoft.com/office/powerpoint/2010/main" val="30109987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14" name="Tijdelijke aanduiding voor inhoud 2">
            <a:extLst>
              <a:ext uri="{FF2B5EF4-FFF2-40B4-BE49-F238E27FC236}">
                <a16:creationId xmlns:a16="http://schemas.microsoft.com/office/drawing/2014/main" id="{026C93BC-7DA5-9426-A27A-4F192FB97542}"/>
              </a:ext>
            </a:extLst>
          </p:cNvPr>
          <p:cNvSpPr>
            <a:spLocks noGrp="1" noRot="1" noMove="1" noResize="1" noEditPoints="1" noAdjustHandles="1" noChangeArrowheads="1" noChangeShapeType="1"/>
          </p:cNvSpPr>
          <p:nvPr>
            <p:ph idx="1"/>
          </p:nvPr>
        </p:nvSpPr>
        <p:spPr>
          <a:xfrm>
            <a:off x="1444452" y="2390624"/>
            <a:ext cx="9518938" cy="3219697"/>
          </a:xfrm>
        </p:spPr>
        <p:txBody>
          <a:bodyPr>
            <a:noAutofit/>
          </a:bodyPr>
          <a:lstStyle/>
          <a:p>
            <a:pPr>
              <a:lnSpc>
                <a:spcPct val="100000"/>
              </a:lnSpc>
            </a:pPr>
            <a:r>
              <a:rPr lang="nl-BE" sz="2000" dirty="0">
                <a:solidFill>
                  <a:srgbClr val="764080"/>
                </a:solidFill>
                <a:latin typeface="Century Gothic" panose="020B0502020202020204" pitchFamily="34" charset="0"/>
              </a:rPr>
              <a:t>Als resultaat van het collectief invullen wordt er op basis van </a:t>
            </a:r>
            <a:br>
              <a:rPr lang="nl-BE" sz="2000" dirty="0">
                <a:solidFill>
                  <a:srgbClr val="764080"/>
                </a:solidFill>
                <a:latin typeface="Century Gothic" panose="020B0502020202020204" pitchFamily="34" charset="0"/>
              </a:rPr>
            </a:br>
            <a:r>
              <a:rPr lang="nl-BE" sz="2000" dirty="0">
                <a:solidFill>
                  <a:srgbClr val="764080"/>
                </a:solidFill>
                <a:latin typeface="Century Gothic" panose="020B0502020202020204" pitchFamily="34" charset="0"/>
              </a:rPr>
              <a:t>het bestemmingsprofiel een automatische koppeling gemaakt </a:t>
            </a:r>
            <a:br>
              <a:rPr lang="nl-BE" sz="2000" dirty="0">
                <a:solidFill>
                  <a:srgbClr val="764080"/>
                </a:solidFill>
                <a:latin typeface="Century Gothic" panose="020B0502020202020204" pitchFamily="34" charset="0"/>
              </a:rPr>
            </a:br>
            <a:r>
              <a:rPr lang="nl-BE" sz="2000" dirty="0">
                <a:solidFill>
                  <a:srgbClr val="764080"/>
                </a:solidFill>
                <a:latin typeface="Century Gothic" panose="020B0502020202020204" pitchFamily="34" charset="0"/>
              </a:rPr>
              <a:t>met 19 mogelijke programma-clusters. </a:t>
            </a:r>
          </a:p>
          <a:p>
            <a:pPr>
              <a:lnSpc>
                <a:spcPct val="100000"/>
              </a:lnSpc>
            </a:pPr>
            <a:r>
              <a:rPr lang="nl-BE" sz="2000" dirty="0">
                <a:solidFill>
                  <a:srgbClr val="764080"/>
                </a:solidFill>
                <a:latin typeface="Century Gothic" panose="020B0502020202020204" pitchFamily="34" charset="0"/>
              </a:rPr>
              <a:t>Let op: dit is op basis van de werkessie en vertrekt vanuit </a:t>
            </a:r>
            <a:br>
              <a:rPr lang="nl-BE" sz="2000" dirty="0">
                <a:solidFill>
                  <a:srgbClr val="764080"/>
                </a:solidFill>
                <a:latin typeface="Century Gothic" panose="020B0502020202020204" pitchFamily="34" charset="0"/>
              </a:rPr>
            </a:br>
            <a:r>
              <a:rPr lang="nl-BE" sz="2000" dirty="0">
                <a:solidFill>
                  <a:srgbClr val="764080"/>
                </a:solidFill>
                <a:latin typeface="Century Gothic" panose="020B0502020202020204" pitchFamily="34" charset="0"/>
              </a:rPr>
              <a:t>de ruimtelijke potenties. Dit zegt niets over lokale wensen, </a:t>
            </a:r>
            <a:br>
              <a:rPr lang="nl-BE" sz="2000" dirty="0">
                <a:solidFill>
                  <a:srgbClr val="764080"/>
                </a:solidFill>
                <a:latin typeface="Century Gothic" panose="020B0502020202020204" pitchFamily="34" charset="0"/>
              </a:rPr>
            </a:br>
            <a:r>
              <a:rPr lang="nl-BE" sz="2000" dirty="0">
                <a:solidFill>
                  <a:srgbClr val="764080"/>
                </a:solidFill>
                <a:latin typeface="Century Gothic" panose="020B0502020202020204" pitchFamily="34" charset="0"/>
              </a:rPr>
              <a:t>noden, randvoorwaarden of financiële middelen. </a:t>
            </a:r>
            <a:br>
              <a:rPr lang="nl-BE" sz="2000" dirty="0">
                <a:solidFill>
                  <a:srgbClr val="764080"/>
                </a:solidFill>
                <a:latin typeface="Century Gothic" panose="020B0502020202020204" pitchFamily="34" charset="0"/>
              </a:rPr>
            </a:br>
            <a:r>
              <a:rPr lang="nl-BE" sz="2000" dirty="0">
                <a:solidFill>
                  <a:srgbClr val="764080"/>
                </a:solidFill>
                <a:latin typeface="Century Gothic" panose="020B0502020202020204" pitchFamily="34" charset="0"/>
              </a:rPr>
              <a:t>De matchmaking is ter inspiratie. </a:t>
            </a:r>
          </a:p>
        </p:txBody>
      </p:sp>
      <p:sp>
        <p:nvSpPr>
          <p:cNvPr id="4" name="Titel 1">
            <a:extLst>
              <a:ext uri="{FF2B5EF4-FFF2-40B4-BE49-F238E27FC236}">
                <a16:creationId xmlns:a16="http://schemas.microsoft.com/office/drawing/2014/main" id="{8E0C86C2-037E-16A2-D4C8-38051EC16E9F}"/>
              </a:ext>
            </a:extLst>
          </p:cNvPr>
          <p:cNvSpPr txBox="1">
            <a:spLocks noGrp="1" noRot="1" noMove="1" noResize="1" noEditPoints="1" noAdjustHandles="1" noChangeArrowheads="1" noChangeShapeType="1"/>
          </p:cNvSpPr>
          <p:nvPr/>
        </p:nvSpPr>
        <p:spPr>
          <a:xfrm>
            <a:off x="152557" y="723742"/>
            <a:ext cx="3349096"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1400" b="1" dirty="0">
                <a:solidFill>
                  <a:srgbClr val="8D4D96"/>
                </a:solidFill>
                <a:latin typeface="Century Gothic" panose="020B0502020202020204" pitchFamily="34" charset="0"/>
                <a:cs typeface="Cordia New" panose="020B0304020202020204" pitchFamily="34" charset="-34"/>
              </a:rPr>
              <a:t>Werksessie</a:t>
            </a:r>
          </a:p>
          <a:p>
            <a:pPr algn="ctr">
              <a:lnSpc>
                <a:spcPct val="100000"/>
              </a:lnSpc>
            </a:pPr>
            <a:endParaRPr lang="nl-BE" sz="1800" dirty="0">
              <a:solidFill>
                <a:srgbClr val="8D4D96"/>
              </a:solidFill>
              <a:latin typeface="Century Gothic" panose="020B0502020202020204" pitchFamily="34" charset="0"/>
              <a:cs typeface="Cordia New" panose="020B0304020202020204" pitchFamily="34" charset="-34"/>
            </a:endParaRPr>
          </a:p>
        </p:txBody>
      </p:sp>
      <p:sp>
        <p:nvSpPr>
          <p:cNvPr id="7" name="AutoShape 4" descr="Contact | Monumentenwacht">
            <a:extLst>
              <a:ext uri="{FF2B5EF4-FFF2-40B4-BE49-F238E27FC236}">
                <a16:creationId xmlns:a16="http://schemas.microsoft.com/office/drawing/2014/main" id="{66D128FB-557E-FD4F-34F0-E501CAD94FE6}"/>
              </a:ext>
            </a:extLst>
          </p:cNvPr>
          <p:cNvSpPr>
            <a:spLocks noChangeAspect="1" noChangeArrowheads="1"/>
          </p:cNvSpPr>
          <p:nvPr/>
        </p:nvSpPr>
        <p:spPr bwMode="auto">
          <a:xfrm>
            <a:off x="5943600" y="3276600"/>
            <a:ext cx="2730500" cy="273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11" name="Tekstvak 10">
            <a:extLst>
              <a:ext uri="{FF2B5EF4-FFF2-40B4-BE49-F238E27FC236}">
                <a16:creationId xmlns:a16="http://schemas.microsoft.com/office/drawing/2014/main" id="{E1F71B41-A19F-495A-E908-DECDDFCAC90E}"/>
              </a:ext>
            </a:extLst>
          </p:cNvPr>
          <p:cNvSpPr txBox="1">
            <a:spLocks noGrp="1" noRot="1" noMove="1" noResize="1" noEditPoints="1" noAdjustHandles="1" noChangeArrowheads="1" noChangeShapeType="1"/>
          </p:cNvSpPr>
          <p:nvPr/>
        </p:nvSpPr>
        <p:spPr>
          <a:xfrm>
            <a:off x="878540" y="1579835"/>
            <a:ext cx="9104884" cy="523220"/>
          </a:xfrm>
          <a:prstGeom prst="rect">
            <a:avLst/>
          </a:prstGeom>
          <a:noFill/>
        </p:spPr>
        <p:txBody>
          <a:bodyPr wrap="square">
            <a:spAutoFit/>
          </a:bodyPr>
          <a:lstStyle/>
          <a:p>
            <a:pPr algn="ctr"/>
            <a:r>
              <a:rPr lang="nl-BE" sz="2800" b="1" dirty="0">
                <a:solidFill>
                  <a:srgbClr val="B05CC0"/>
                </a:solidFill>
                <a:latin typeface="Century" panose="02040604050505020304" pitchFamily="18" charset="0"/>
              </a:rPr>
              <a:t>Ter inspiratie – als start voor volgend gesprek</a:t>
            </a:r>
            <a:endParaRPr lang="nl-BE" sz="2800" dirty="0">
              <a:solidFill>
                <a:srgbClr val="B05CC0"/>
              </a:solidFill>
              <a:latin typeface="Century" panose="02040604050505020304" pitchFamily="18" charset="0"/>
            </a:endParaRPr>
          </a:p>
        </p:txBody>
      </p:sp>
      <p:sp>
        <p:nvSpPr>
          <p:cNvPr id="6" name="Titel 1">
            <a:extLst>
              <a:ext uri="{FF2B5EF4-FFF2-40B4-BE49-F238E27FC236}">
                <a16:creationId xmlns:a16="http://schemas.microsoft.com/office/drawing/2014/main" id="{D3A5FF81-0D8B-888A-BE4F-DF9D617852A5}"/>
              </a:ext>
            </a:extLst>
          </p:cNvPr>
          <p:cNvSpPr txBox="1">
            <a:spLocks noGrp="1" noRot="1" noMove="1" noResize="1" noEditPoints="1" noAdjustHandles="1" noChangeArrowheads="1" noChangeShapeType="1"/>
          </p:cNvSpPr>
          <p:nvPr/>
        </p:nvSpPr>
        <p:spPr>
          <a:xfrm>
            <a:off x="136228" y="66330"/>
            <a:ext cx="5007272"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dirty="0">
                <a:solidFill>
                  <a:srgbClr val="8D4D96"/>
                </a:solidFill>
                <a:latin typeface="Century Gothic" panose="020B0502020202020204" pitchFamily="34" charset="0"/>
                <a:cs typeface="Cordia New" panose="020B0304020202020204" pitchFamily="34" charset="-34"/>
              </a:rPr>
              <a:t>Matchmaking</a:t>
            </a:r>
          </a:p>
        </p:txBody>
      </p:sp>
    </p:spTree>
    <p:extLst>
      <p:ext uri="{BB962C8B-B14F-4D97-AF65-F5344CB8AC3E}">
        <p14:creationId xmlns:p14="http://schemas.microsoft.com/office/powerpoint/2010/main" val="12439206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A276A5E0-0015-ADDC-2B4B-3327A1B3092B}"/>
              </a:ext>
            </a:extLst>
          </p:cNvPr>
          <p:cNvSpPr>
            <a:spLocks noGrp="1" noRot="1" noMove="1" noResize="1" noEditPoints="1" noAdjustHandles="1" noChangeArrowheads="1" noChangeShapeType="1"/>
          </p:cNvSpPr>
          <p:nvPr/>
        </p:nvSpPr>
        <p:spPr>
          <a:xfrm>
            <a:off x="5775766" y="0"/>
            <a:ext cx="6416233" cy="6858000"/>
          </a:xfrm>
          <a:prstGeom prst="rect">
            <a:avLst/>
          </a:prstGeom>
          <a:solidFill>
            <a:srgbClr val="EEEDED"/>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12" name="Titel 1">
            <a:extLst>
              <a:ext uri="{FF2B5EF4-FFF2-40B4-BE49-F238E27FC236}">
                <a16:creationId xmlns:a16="http://schemas.microsoft.com/office/drawing/2014/main" id="{BBBF8924-684F-8E0C-39AB-556F40CC9EA6}"/>
              </a:ext>
            </a:extLst>
          </p:cNvPr>
          <p:cNvSpPr txBox="1">
            <a:spLocks noGrp="1" noRot="1" noMove="1" noResize="1" noEditPoints="1" noAdjustHandles="1" noChangeArrowheads="1" noChangeShapeType="1"/>
          </p:cNvSpPr>
          <p:nvPr/>
        </p:nvSpPr>
        <p:spPr>
          <a:xfrm>
            <a:off x="136228" y="66330"/>
            <a:ext cx="5007272"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a:solidFill>
                  <a:srgbClr val="8D4D96"/>
                </a:solidFill>
                <a:latin typeface="Century Gothic" panose="020B0502020202020204" pitchFamily="34" charset="0"/>
                <a:cs typeface="Cordia New" panose="020B0304020202020204" pitchFamily="34" charset="-34"/>
              </a:rPr>
              <a:t>Matchmaking</a:t>
            </a:r>
          </a:p>
        </p:txBody>
      </p:sp>
      <p:sp>
        <p:nvSpPr>
          <p:cNvPr id="13" name="Titel 1">
            <a:extLst>
              <a:ext uri="{FF2B5EF4-FFF2-40B4-BE49-F238E27FC236}">
                <a16:creationId xmlns:a16="http://schemas.microsoft.com/office/drawing/2014/main" id="{84A57000-EF4F-19CA-B152-F681DCD85E5C}"/>
              </a:ext>
            </a:extLst>
          </p:cNvPr>
          <p:cNvSpPr txBox="1">
            <a:spLocks noGrp="1" noRot="1" noMove="1" noResize="1" noEditPoints="1" noAdjustHandles="1" noChangeArrowheads="1" noChangeShapeType="1"/>
          </p:cNvSpPr>
          <p:nvPr/>
        </p:nvSpPr>
        <p:spPr>
          <a:xfrm>
            <a:off x="152557" y="723742"/>
            <a:ext cx="3349096"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1400" b="1">
                <a:solidFill>
                  <a:srgbClr val="8D4D96"/>
                </a:solidFill>
                <a:latin typeface="Century Gothic" panose="020B0502020202020204" pitchFamily="34" charset="0"/>
                <a:cs typeface="Cordia New" panose="020B0304020202020204" pitchFamily="34" charset="-34"/>
              </a:rPr>
              <a:t>Werksessie</a:t>
            </a:r>
          </a:p>
          <a:p>
            <a:pPr algn="ctr">
              <a:lnSpc>
                <a:spcPct val="100000"/>
              </a:lnSpc>
            </a:pPr>
            <a:endParaRPr lang="nl-BE" sz="1800">
              <a:solidFill>
                <a:srgbClr val="8D4D96"/>
              </a:solidFill>
              <a:latin typeface="Century Gothic" panose="020B0502020202020204" pitchFamily="34" charset="0"/>
              <a:cs typeface="Cordia New" panose="020B0304020202020204" pitchFamily="34" charset="-34"/>
            </a:endParaRPr>
          </a:p>
        </p:txBody>
      </p:sp>
      <p:sp>
        <p:nvSpPr>
          <p:cNvPr id="2" name="Tijdelijke aanduiding voor inhoud 2">
            <a:extLst>
              <a:ext uri="{FF2B5EF4-FFF2-40B4-BE49-F238E27FC236}">
                <a16:creationId xmlns:a16="http://schemas.microsoft.com/office/drawing/2014/main" id="{9155EB1A-61A3-EE2D-CD57-FDD723306F1D}"/>
              </a:ext>
            </a:extLst>
          </p:cNvPr>
          <p:cNvSpPr txBox="1">
            <a:spLocks noGrp="1" noRot="1" noMove="1" noResize="1" noEditPoints="1" noAdjustHandles="1" noChangeArrowheads="1" noChangeShapeType="1"/>
          </p:cNvSpPr>
          <p:nvPr/>
        </p:nvSpPr>
        <p:spPr>
          <a:xfrm>
            <a:off x="730952" y="1302266"/>
            <a:ext cx="4166869" cy="50564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mj-lt"/>
              <a:buAutoNum type="arabicPeriod"/>
            </a:pPr>
            <a:r>
              <a:rPr lang="nl-BE" sz="1800" b="1" dirty="0">
                <a:solidFill>
                  <a:srgbClr val="764080"/>
                </a:solidFill>
                <a:latin typeface="Century Gothic" panose="020B0502020202020204" pitchFamily="34" charset="0"/>
              </a:rPr>
              <a:t>Website van PARCUM</a:t>
            </a:r>
            <a:r>
              <a:rPr lang="nl-BE" sz="1800" dirty="0">
                <a:solidFill>
                  <a:srgbClr val="764080"/>
                </a:solidFill>
                <a:latin typeface="Century Gothic" panose="020B0502020202020204" pitchFamily="34" charset="0"/>
              </a:rPr>
              <a:t>: </a:t>
            </a:r>
            <a:r>
              <a:rPr lang="nl-BE" sz="1800" dirty="0">
                <a:solidFill>
                  <a:srgbClr val="764080"/>
                </a:solidFill>
                <a:latin typeface="Century Gothic" panose="020B0502020202020204" pitchFamily="34" charset="0"/>
                <a:hlinkClick r:id="rId4">
                  <a:extLst>
                    <a:ext uri="{A12FA001-AC4F-418D-AE19-62706E023703}">
                      <ahyp:hlinkClr xmlns:ahyp="http://schemas.microsoft.com/office/drawing/2018/hyperlinkcolor" val="tx"/>
                    </a:ext>
                  </a:extLst>
                </a:hlinkClick>
              </a:rPr>
              <a:t>https://www.parcum.be/nl/herbestemming-kerken</a:t>
            </a:r>
            <a:endParaRPr lang="nl-BE" sz="1800" dirty="0">
              <a:solidFill>
                <a:srgbClr val="764080"/>
              </a:solidFill>
              <a:latin typeface="Century Gothic" panose="020B0502020202020204" pitchFamily="34" charset="0"/>
            </a:endParaRPr>
          </a:p>
          <a:p>
            <a:pPr marL="457200" indent="-457200">
              <a:lnSpc>
                <a:spcPct val="100000"/>
              </a:lnSpc>
              <a:buFont typeface="+mj-lt"/>
              <a:buAutoNum type="arabicPeriod"/>
            </a:pPr>
            <a:r>
              <a:rPr lang="nl-BE" sz="1800" b="1" dirty="0">
                <a:solidFill>
                  <a:srgbClr val="764080"/>
                </a:solidFill>
                <a:latin typeface="Century Gothic" panose="020B0502020202020204" pitchFamily="34" charset="0"/>
              </a:rPr>
              <a:t>Website van kenniscentrum Vlaamse steden</a:t>
            </a:r>
            <a:r>
              <a:rPr lang="nl-BE" sz="1800" dirty="0">
                <a:solidFill>
                  <a:srgbClr val="764080"/>
                </a:solidFill>
                <a:latin typeface="Century Gothic" panose="020B0502020202020204" pitchFamily="34" charset="0"/>
              </a:rPr>
              <a:t>: </a:t>
            </a:r>
            <a:r>
              <a:rPr lang="nl-BE" sz="1800" dirty="0">
                <a:solidFill>
                  <a:srgbClr val="764080"/>
                </a:solidFill>
                <a:latin typeface="Century Gothic" panose="020B0502020202020204" pitchFamily="34" charset="0"/>
                <a:hlinkClick r:id="rId5">
                  <a:extLst>
                    <a:ext uri="{A12FA001-AC4F-418D-AE19-62706E023703}">
                      <ahyp:hlinkClr xmlns:ahyp="http://schemas.microsoft.com/office/drawing/2018/hyperlinkcolor" val="tx"/>
                    </a:ext>
                  </a:extLst>
                </a:hlinkClick>
              </a:rPr>
              <a:t>https://www.herbestemmingkerken.be</a:t>
            </a:r>
            <a:endParaRPr lang="nl-BE" sz="1800" dirty="0">
              <a:solidFill>
                <a:srgbClr val="764080"/>
              </a:solidFill>
              <a:latin typeface="Century Gothic" panose="020B0502020202020204" pitchFamily="34" charset="0"/>
            </a:endParaRPr>
          </a:p>
          <a:p>
            <a:pPr marL="457200" indent="-457200">
              <a:lnSpc>
                <a:spcPct val="100000"/>
              </a:lnSpc>
              <a:buFont typeface="+mj-lt"/>
              <a:buAutoNum type="arabicPeriod"/>
            </a:pPr>
            <a:r>
              <a:rPr lang="nl-BE" sz="1800" b="1" dirty="0">
                <a:solidFill>
                  <a:srgbClr val="764080"/>
                </a:solidFill>
                <a:latin typeface="Century Gothic" panose="020B0502020202020204" pitchFamily="34" charset="0"/>
              </a:rPr>
              <a:t>Boek: Herscheppen. </a:t>
            </a:r>
            <a:r>
              <a:rPr lang="nl-BE" sz="1800" dirty="0">
                <a:solidFill>
                  <a:srgbClr val="764080"/>
                </a:solidFill>
                <a:latin typeface="Century Gothic" panose="020B0502020202020204" pitchFamily="34" charset="0"/>
              </a:rPr>
              <a:t>Ontwerpend onderzoek voor het Projectbureau Herbestemming Kerken 2016-2021van Team Vlaams Bouwmeester. Downloadbaar: </a:t>
            </a:r>
            <a:r>
              <a:rPr lang="nl-BE" sz="1800" dirty="0">
                <a:solidFill>
                  <a:srgbClr val="764080"/>
                </a:solidFill>
                <a:latin typeface="Century Gothic" panose="020B0502020202020204" pitchFamily="34" charset="0"/>
                <a:hlinkClick r:id="rId6">
                  <a:extLst>
                    <a:ext uri="{A12FA001-AC4F-418D-AE19-62706E023703}">
                      <ahyp:hlinkClr xmlns:ahyp="http://schemas.microsoft.com/office/drawing/2018/hyperlinkcolor" val="tx"/>
                    </a:ext>
                  </a:extLst>
                </a:hlinkClick>
              </a:rPr>
              <a:t>https://www.vlaamsbouwmeester.be/nl/publicaties</a:t>
            </a:r>
            <a:endParaRPr lang="nl-BE" sz="1800" dirty="0">
              <a:solidFill>
                <a:srgbClr val="764080"/>
              </a:solidFill>
              <a:latin typeface="Century Gothic" panose="020B0502020202020204" pitchFamily="34" charset="0"/>
            </a:endParaRPr>
          </a:p>
          <a:p>
            <a:pPr marL="457200" indent="-457200">
              <a:lnSpc>
                <a:spcPct val="100000"/>
              </a:lnSpc>
              <a:buFont typeface="+mj-lt"/>
              <a:buAutoNum type="arabicPeriod"/>
            </a:pPr>
            <a:endParaRPr lang="nl-BE" sz="1600" dirty="0">
              <a:solidFill>
                <a:srgbClr val="764080"/>
              </a:solidFill>
              <a:latin typeface="Century Gothic" panose="020B0502020202020204" pitchFamily="34" charset="0"/>
            </a:endParaRPr>
          </a:p>
        </p:txBody>
      </p:sp>
      <p:pic>
        <p:nvPicPr>
          <p:cNvPr id="4" name="Picture 2">
            <a:extLst>
              <a:ext uri="{FF2B5EF4-FFF2-40B4-BE49-F238E27FC236}">
                <a16:creationId xmlns:a16="http://schemas.microsoft.com/office/drawing/2014/main" id="{6DE35FCF-8EB3-4D6C-F38C-61E374C875A9}"/>
              </a:ext>
            </a:extLst>
          </p:cNvPr>
          <p:cNvPicPr>
            <a:picLocks noGrp="1" noRot="1" noChangeAspect="1" noMove="1" noResize="1" noEditPoints="1" noAdjustHandles="1" noChangeArrowheads="1" noChangeShapeType="1" noCrop="1"/>
          </p:cNvPicPr>
          <p:nvPr/>
        </p:nvPicPr>
        <p:blipFill>
          <a:blip r:embed="rId7"/>
          <a:srcRect/>
          <a:stretch/>
        </p:blipFill>
        <p:spPr bwMode="auto">
          <a:xfrm>
            <a:off x="6211389" y="1989758"/>
            <a:ext cx="5245783" cy="334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5968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A276A5E0-0015-ADDC-2B4B-3327A1B3092B}"/>
              </a:ext>
            </a:extLst>
          </p:cNvPr>
          <p:cNvSpPr>
            <a:spLocks noGrp="1" noRot="1" noMove="1" noResize="1" noEditPoints="1" noAdjustHandles="1" noChangeArrowheads="1" noChangeShapeType="1"/>
          </p:cNvSpPr>
          <p:nvPr/>
        </p:nvSpPr>
        <p:spPr>
          <a:xfrm>
            <a:off x="0" y="1161288"/>
            <a:ext cx="12191999" cy="5696712"/>
          </a:xfrm>
          <a:prstGeom prst="rect">
            <a:avLst/>
          </a:prstGeom>
          <a:solidFill>
            <a:srgbClr val="EEEDED"/>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12" name="Titel 1">
            <a:extLst>
              <a:ext uri="{FF2B5EF4-FFF2-40B4-BE49-F238E27FC236}">
                <a16:creationId xmlns:a16="http://schemas.microsoft.com/office/drawing/2014/main" id="{BBBF8924-684F-8E0C-39AB-556F40CC9EA6}"/>
              </a:ext>
            </a:extLst>
          </p:cNvPr>
          <p:cNvSpPr txBox="1">
            <a:spLocks noGrp="1" noRot="1" noMove="1" noResize="1" noEditPoints="1" noAdjustHandles="1" noChangeArrowheads="1" noChangeShapeType="1"/>
          </p:cNvSpPr>
          <p:nvPr/>
        </p:nvSpPr>
        <p:spPr>
          <a:xfrm>
            <a:off x="136228" y="66330"/>
            <a:ext cx="5007272"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a:solidFill>
                  <a:srgbClr val="8D4D96"/>
                </a:solidFill>
                <a:latin typeface="Century Gothic" panose="020B0502020202020204" pitchFamily="34" charset="0"/>
                <a:cs typeface="Cordia New" panose="020B0304020202020204" pitchFamily="34" charset="-34"/>
              </a:rPr>
              <a:t>Matchmaking</a:t>
            </a:r>
          </a:p>
        </p:txBody>
      </p:sp>
      <p:sp>
        <p:nvSpPr>
          <p:cNvPr id="13" name="Titel 1">
            <a:extLst>
              <a:ext uri="{FF2B5EF4-FFF2-40B4-BE49-F238E27FC236}">
                <a16:creationId xmlns:a16="http://schemas.microsoft.com/office/drawing/2014/main" id="{84A57000-EF4F-19CA-B152-F681DCD85E5C}"/>
              </a:ext>
            </a:extLst>
          </p:cNvPr>
          <p:cNvSpPr txBox="1">
            <a:spLocks noGrp="1" noRot="1" noMove="1" noResize="1" noEditPoints="1" noAdjustHandles="1" noChangeArrowheads="1" noChangeShapeType="1"/>
          </p:cNvSpPr>
          <p:nvPr/>
        </p:nvSpPr>
        <p:spPr>
          <a:xfrm>
            <a:off x="152557" y="723742"/>
            <a:ext cx="3349096"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1400" b="1">
                <a:solidFill>
                  <a:srgbClr val="8D4D96"/>
                </a:solidFill>
                <a:latin typeface="Century Gothic" panose="020B0502020202020204" pitchFamily="34" charset="0"/>
                <a:cs typeface="Cordia New" panose="020B0304020202020204" pitchFamily="34" charset="-34"/>
              </a:rPr>
              <a:t>Werksessie</a:t>
            </a:r>
          </a:p>
          <a:p>
            <a:pPr algn="ctr">
              <a:lnSpc>
                <a:spcPct val="100000"/>
              </a:lnSpc>
            </a:pPr>
            <a:endParaRPr lang="nl-BE" sz="1800">
              <a:solidFill>
                <a:srgbClr val="8D4D96"/>
              </a:solidFill>
              <a:latin typeface="Century Gothic" panose="020B0502020202020204" pitchFamily="34" charset="0"/>
              <a:cs typeface="Cordia New" panose="020B0304020202020204" pitchFamily="34" charset="-34"/>
            </a:endParaRPr>
          </a:p>
        </p:txBody>
      </p:sp>
      <p:pic>
        <p:nvPicPr>
          <p:cNvPr id="3" name="Tijdelijke aanduiding voor inhoud 4" descr="Afbeelding met tekst, schermopname, ontvangst&#10;&#10;Automatisch gegenereerde beschrijving">
            <a:extLst>
              <a:ext uri="{FF2B5EF4-FFF2-40B4-BE49-F238E27FC236}">
                <a16:creationId xmlns:a16="http://schemas.microsoft.com/office/drawing/2014/main" id="{01642B7B-4319-9C7C-24C5-464D7677A897}"/>
              </a:ext>
            </a:extLst>
          </p:cNvPr>
          <p:cNvPicPr>
            <a:picLocks noGrp="1" noRot="1" noChangeAspect="1" noMove="1" noResize="1" noEditPoints="1" noAdjustHandles="1" noChangeArrowheads="1" noChangeShapeType="1" noCrop="1"/>
          </p:cNvPicPr>
          <p:nvPr>
            <p:ph idx="1"/>
          </p:nvPr>
        </p:nvPicPr>
        <p:blipFill>
          <a:blip r:embed="rId4"/>
          <a:stretch>
            <a:fillRect/>
          </a:stretch>
        </p:blipFill>
        <p:spPr>
          <a:xfrm>
            <a:off x="1284668" y="1446973"/>
            <a:ext cx="9221280" cy="4610640"/>
          </a:xfrm>
        </p:spPr>
      </p:pic>
    </p:spTree>
    <p:extLst>
      <p:ext uri="{BB962C8B-B14F-4D97-AF65-F5344CB8AC3E}">
        <p14:creationId xmlns:p14="http://schemas.microsoft.com/office/powerpoint/2010/main" val="41216905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 Archipl">
            <a:extLst>
              <a:ext uri="{FF2B5EF4-FFF2-40B4-BE49-F238E27FC236}">
                <a16:creationId xmlns:a16="http://schemas.microsoft.com/office/drawing/2014/main" id="{BFA21014-E2DE-6C2D-91C8-499E63B86B33}"/>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6601" y="1804969"/>
            <a:ext cx="3184689" cy="4009868"/>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0DAFAD3D-34B3-905B-77F6-61CF16E51AC8}"/>
              </a:ext>
            </a:extLst>
          </p:cNvPr>
          <p:cNvSpPr txBox="1">
            <a:spLocks noGrp="1" noRot="1" noMove="1" noResize="1" noEditPoints="1" noAdjustHandles="1" noChangeArrowheads="1" noChangeShapeType="1"/>
          </p:cNvSpPr>
          <p:nvPr/>
        </p:nvSpPr>
        <p:spPr>
          <a:xfrm>
            <a:off x="6535632" y="5977239"/>
            <a:ext cx="3735658" cy="600164"/>
          </a:xfrm>
          <a:prstGeom prst="rect">
            <a:avLst/>
          </a:prstGeom>
          <a:noFill/>
        </p:spPr>
        <p:txBody>
          <a:bodyPr wrap="square">
            <a:spAutoFit/>
          </a:bodyPr>
          <a:lstStyle/>
          <a:p>
            <a:pPr marL="457200"/>
            <a:r>
              <a:rPr lang="nl-NL" sz="1100">
                <a:latin typeface="Century Gothic" panose="020B0502020202020204" pitchFamily="34" charset="0"/>
                <a:cs typeface="Times New Roman" panose="02020603050405020304" pitchFamily="18" charset="0"/>
              </a:rPr>
              <a:t>Sportkapel Sint- Paulus, Gent </a:t>
            </a:r>
            <a:endParaRPr lang="nl-BE" sz="1100">
              <a:latin typeface="Century Gothic" panose="020B0502020202020204" pitchFamily="34" charset="0"/>
              <a:cs typeface="Times New Roman" panose="02020603050405020304" pitchFamily="18" charset="0"/>
            </a:endParaRPr>
          </a:p>
          <a:p>
            <a:pPr marL="457200"/>
            <a:r>
              <a:rPr lang="nl-NL" sz="1100">
                <a:latin typeface="Century Gothic" panose="020B0502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https://www.parcum.be/nl/herbestemming-kerken/sportkapel-sint-paulus</a:t>
            </a:r>
            <a:r>
              <a:rPr lang="nl-NL" sz="1100">
                <a:latin typeface="Century Gothic" panose="020B0502020202020204" pitchFamily="34" charset="0"/>
                <a:cs typeface="Times New Roman" panose="02020603050405020304" pitchFamily="18" charset="0"/>
              </a:rPr>
              <a:t> </a:t>
            </a:r>
            <a:endParaRPr lang="nl-BE" sz="1100">
              <a:latin typeface="Century Gothic" panose="020B0502020202020204" pitchFamily="34" charset="0"/>
              <a:cs typeface="Times New Roman" panose="02020603050405020304" pitchFamily="18" charset="0"/>
            </a:endParaRPr>
          </a:p>
        </p:txBody>
      </p:sp>
      <p:pic>
        <p:nvPicPr>
          <p:cNvPr id="3078" name="Picture 6" descr="© Wouter de Mol">
            <a:extLst>
              <a:ext uri="{FF2B5EF4-FFF2-40B4-BE49-F238E27FC236}">
                <a16:creationId xmlns:a16="http://schemas.microsoft.com/office/drawing/2014/main" id="{7B2C9D6B-7E15-41B1-63E0-01EF1668501D}"/>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rcRect/>
          <a:stretch>
            <a:fillRect/>
          </a:stretch>
        </p:blipFill>
        <p:spPr bwMode="auto">
          <a:xfrm>
            <a:off x="885356" y="1804969"/>
            <a:ext cx="5351248" cy="4009868"/>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D90652EE-A001-3B60-390A-7C3444C44765}"/>
              </a:ext>
            </a:extLst>
          </p:cNvPr>
          <p:cNvSpPr txBox="1">
            <a:spLocks noGrp="1" noRot="1" noMove="1" noResize="1" noEditPoints="1" noAdjustHandles="1" noChangeArrowheads="1" noChangeShapeType="1"/>
          </p:cNvSpPr>
          <p:nvPr/>
        </p:nvSpPr>
        <p:spPr>
          <a:xfrm>
            <a:off x="306866" y="5977239"/>
            <a:ext cx="5363354" cy="430887"/>
          </a:xfrm>
          <a:prstGeom prst="rect">
            <a:avLst/>
          </a:prstGeom>
          <a:noFill/>
        </p:spPr>
        <p:txBody>
          <a:bodyPr wrap="square">
            <a:spAutoFit/>
          </a:bodyPr>
          <a:lstStyle/>
          <a:p>
            <a:pPr marL="457200"/>
            <a:r>
              <a:rPr lang="nl-NL" sz="1100">
                <a:effectLst/>
                <a:latin typeface="Century Gothic" panose="020B0502020202020204" pitchFamily="34" charset="0"/>
                <a:ea typeface="Calibri" panose="020F0502020204030204" pitchFamily="34" charset="0"/>
                <a:cs typeface="Times New Roman" panose="02020603050405020304" pitchFamily="18" charset="0"/>
              </a:rPr>
              <a:t>Circuskerk, Gent</a:t>
            </a:r>
            <a:endParaRPr lang="nl-BE" sz="1100">
              <a:effectLst/>
              <a:latin typeface="Century Gothic" panose="020B0502020202020204" pitchFamily="34" charset="0"/>
              <a:ea typeface="Calibri" panose="020F0502020204030204" pitchFamily="34" charset="0"/>
              <a:cs typeface="Times New Roman" panose="02020603050405020304" pitchFamily="18" charset="0"/>
            </a:endParaRPr>
          </a:p>
          <a:p>
            <a:pPr marL="457200"/>
            <a:r>
              <a:rPr lang="nl-NL" sz="1100" u="sng">
                <a:solidFill>
                  <a:srgbClr val="0563C1"/>
                </a:solidFill>
                <a:effectLst/>
                <a:latin typeface="Century Gothic" panose="020B0502020202020204" pitchFamily="34" charset="0"/>
                <a:ea typeface="Calibri" panose="020F0502020204030204" pitchFamily="34" charset="0"/>
                <a:cs typeface="Times New Roman" panose="02020603050405020304" pitchFamily="18" charset="0"/>
                <a:hlinkClick r:id="rId6"/>
              </a:rPr>
              <a:t>https://www.parcum.be/nl/herbestemming-kerken/circuskerk</a:t>
            </a:r>
            <a:r>
              <a:rPr lang="nl-NL" sz="1100">
                <a:effectLst/>
                <a:latin typeface="Century Gothic" panose="020B0502020202020204" pitchFamily="34" charset="0"/>
                <a:ea typeface="Calibri" panose="020F0502020204030204" pitchFamily="34" charset="0"/>
                <a:cs typeface="Times New Roman" panose="02020603050405020304" pitchFamily="18" charset="0"/>
              </a:rPr>
              <a:t> </a:t>
            </a:r>
            <a:endParaRPr lang="nl-BE" sz="110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6" name="Titel 1">
            <a:extLst>
              <a:ext uri="{FF2B5EF4-FFF2-40B4-BE49-F238E27FC236}">
                <a16:creationId xmlns:a16="http://schemas.microsoft.com/office/drawing/2014/main" id="{3881FF44-DC65-295A-8743-3612E1D2713A}"/>
              </a:ext>
            </a:extLst>
          </p:cNvPr>
          <p:cNvSpPr txBox="1">
            <a:spLocks noGrp="1" noRot="1" noMove="1" noResize="1" noEditPoints="1" noAdjustHandles="1" noChangeArrowheads="1" noChangeShapeType="1"/>
          </p:cNvSpPr>
          <p:nvPr/>
        </p:nvSpPr>
        <p:spPr>
          <a:xfrm>
            <a:off x="136228" y="66330"/>
            <a:ext cx="5007272"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a:solidFill>
                  <a:srgbClr val="8D4D96"/>
                </a:solidFill>
                <a:latin typeface="Century Gothic" panose="020B0502020202020204" pitchFamily="34" charset="0"/>
                <a:cs typeface="Cordia New" panose="020B0304020202020204" pitchFamily="34" charset="-34"/>
              </a:rPr>
              <a:t>Matchmaking</a:t>
            </a:r>
          </a:p>
        </p:txBody>
      </p:sp>
      <p:sp>
        <p:nvSpPr>
          <p:cNvPr id="7" name="Titel 1">
            <a:extLst>
              <a:ext uri="{FF2B5EF4-FFF2-40B4-BE49-F238E27FC236}">
                <a16:creationId xmlns:a16="http://schemas.microsoft.com/office/drawing/2014/main" id="{8086FE33-40A7-6F29-59EF-8EC3E74A05DF}"/>
              </a:ext>
            </a:extLst>
          </p:cNvPr>
          <p:cNvSpPr txBox="1">
            <a:spLocks noGrp="1" noRot="1" noMove="1" noResize="1" noEditPoints="1" noAdjustHandles="1" noChangeArrowheads="1" noChangeShapeType="1"/>
          </p:cNvSpPr>
          <p:nvPr/>
        </p:nvSpPr>
        <p:spPr>
          <a:xfrm>
            <a:off x="152557" y="723742"/>
            <a:ext cx="3349096"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1400" b="1">
                <a:solidFill>
                  <a:srgbClr val="8D4D96"/>
                </a:solidFill>
                <a:latin typeface="Century Gothic" panose="020B0502020202020204" pitchFamily="34" charset="0"/>
                <a:cs typeface="Cordia New" panose="020B0304020202020204" pitchFamily="34" charset="-34"/>
              </a:rPr>
              <a:t>Inspiratie - Sport S</a:t>
            </a:r>
            <a:endParaRPr lang="nl-BE" sz="1800">
              <a:solidFill>
                <a:srgbClr val="8D4D96"/>
              </a:solidFill>
              <a:latin typeface="Century Gothic" panose="020B0502020202020204" pitchFamily="34" charset="0"/>
              <a:cs typeface="Cordia New" panose="020B0304020202020204" pitchFamily="34" charset="-34"/>
            </a:endParaRPr>
          </a:p>
        </p:txBody>
      </p:sp>
    </p:spTree>
    <p:extLst>
      <p:ext uri="{BB962C8B-B14F-4D97-AF65-F5344CB8AC3E}">
        <p14:creationId xmlns:p14="http://schemas.microsoft.com/office/powerpoint/2010/main" val="9175351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Lettertype, Graphics, logo, wit&#10;&#10;Automatisch gegenereerde beschrijving">
            <a:extLst>
              <a:ext uri="{FF2B5EF4-FFF2-40B4-BE49-F238E27FC236}">
                <a16:creationId xmlns:a16="http://schemas.microsoft.com/office/drawing/2014/main" id="{A4940C30-B5FD-B011-7A1C-67C836E8F432}"/>
              </a:ext>
            </a:extLst>
          </p:cNvPr>
          <p:cNvPicPr>
            <a:picLocks noGrp="1" noRot="1" noChangeAspect="1" noMove="1" noResize="1" noEditPoints="1" noAdjustHandles="1" noChangeArrowheads="1" noChangeShapeType="1" noCrop="1"/>
          </p:cNvPicPr>
          <p:nvPr/>
        </p:nvPicPr>
        <p:blipFill>
          <a:blip r:embed="rId3"/>
          <a:stretch>
            <a:fillRect/>
          </a:stretch>
        </p:blipFill>
        <p:spPr>
          <a:xfrm>
            <a:off x="-13856" y="-114589"/>
            <a:ext cx="12294083" cy="7087177"/>
          </a:xfrm>
          <a:prstGeom prst="rect">
            <a:avLst/>
          </a:prstGeom>
        </p:spPr>
      </p:pic>
    </p:spTree>
    <p:extLst>
      <p:ext uri="{BB962C8B-B14F-4D97-AF65-F5344CB8AC3E}">
        <p14:creationId xmlns:p14="http://schemas.microsoft.com/office/powerpoint/2010/main" val="4282644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12" name="Titel 1">
            <a:extLst>
              <a:ext uri="{FF2B5EF4-FFF2-40B4-BE49-F238E27FC236}">
                <a16:creationId xmlns:a16="http://schemas.microsoft.com/office/drawing/2014/main" id="{BBBF8924-684F-8E0C-39AB-556F40CC9EA6}"/>
              </a:ext>
            </a:extLst>
          </p:cNvPr>
          <p:cNvSpPr txBox="1">
            <a:spLocks noGrp="1" noRot="1" noMove="1" noResize="1" noEditPoints="1" noAdjustHandles="1" noChangeArrowheads="1" noChangeShapeType="1"/>
          </p:cNvSpPr>
          <p:nvPr/>
        </p:nvSpPr>
        <p:spPr>
          <a:xfrm>
            <a:off x="136228" y="66330"/>
            <a:ext cx="3884503"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dirty="0">
                <a:solidFill>
                  <a:srgbClr val="8D4D96"/>
                </a:solidFill>
                <a:latin typeface="Century Gothic" panose="020B0502020202020204" pitchFamily="34" charset="0"/>
                <a:cs typeface="Cordia New" panose="020B0304020202020204" pitchFamily="34" charset="-34"/>
              </a:rPr>
              <a:t>Colofon </a:t>
            </a:r>
          </a:p>
        </p:txBody>
      </p:sp>
      <p:sp>
        <p:nvSpPr>
          <p:cNvPr id="2" name="Rechthoek 1">
            <a:extLst>
              <a:ext uri="{FF2B5EF4-FFF2-40B4-BE49-F238E27FC236}">
                <a16:creationId xmlns:a16="http://schemas.microsoft.com/office/drawing/2014/main" id="{A38EDC39-08CC-4DE4-D5A3-75C4E54B10F8}"/>
              </a:ext>
            </a:extLst>
          </p:cNvPr>
          <p:cNvSpPr>
            <a:spLocks noGrp="1" noRot="1" noMove="1" noResize="1" noEditPoints="1" noAdjustHandles="1" noChangeArrowheads="1" noChangeShapeType="1"/>
          </p:cNvSpPr>
          <p:nvPr/>
        </p:nvSpPr>
        <p:spPr>
          <a:xfrm>
            <a:off x="4152275" y="0"/>
            <a:ext cx="8039725" cy="6858000"/>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sp>
        <p:nvSpPr>
          <p:cNvPr id="3" name="Titel 1">
            <a:extLst>
              <a:ext uri="{FF2B5EF4-FFF2-40B4-BE49-F238E27FC236}">
                <a16:creationId xmlns:a16="http://schemas.microsoft.com/office/drawing/2014/main" id="{D110F47E-5740-3A84-E284-EE0441225767}"/>
              </a:ext>
            </a:extLst>
          </p:cNvPr>
          <p:cNvSpPr txBox="1">
            <a:spLocks noGrp="1" noRot="1" noMove="1" noResize="1" noEditPoints="1" noAdjustHandles="1" noChangeArrowheads="1" noChangeShapeType="1"/>
          </p:cNvSpPr>
          <p:nvPr/>
        </p:nvSpPr>
        <p:spPr>
          <a:xfrm>
            <a:off x="5226637" y="2391567"/>
            <a:ext cx="5596262" cy="2713456"/>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1400" b="1" dirty="0">
                <a:solidFill>
                  <a:srgbClr val="8D4D96"/>
                </a:solidFill>
                <a:latin typeface="Century Gothic" panose="020B0502020202020204" pitchFamily="34" charset="0"/>
                <a:cs typeface="Cordia New" panose="020B0304020202020204" pitchFamily="34" charset="-34"/>
              </a:rPr>
              <a:t>Onderzoeksopdracht bestemmingsprofiel </a:t>
            </a:r>
          </a:p>
          <a:p>
            <a:pPr>
              <a:lnSpc>
                <a:spcPct val="100000"/>
              </a:lnSpc>
            </a:pPr>
            <a:endParaRPr lang="nl-BE" sz="1400" dirty="0">
              <a:solidFill>
                <a:srgbClr val="8D4D96"/>
              </a:solidFill>
              <a:latin typeface="Century Gothic" panose="020B0502020202020204" pitchFamily="34" charset="0"/>
              <a:cs typeface="Cordia New" panose="020B0304020202020204" pitchFamily="34" charset="-34"/>
            </a:endParaRPr>
          </a:p>
          <a:p>
            <a:r>
              <a:rPr lang="nl-BE" sz="1400" dirty="0">
                <a:solidFill>
                  <a:srgbClr val="8D4D96"/>
                </a:solidFill>
                <a:latin typeface="Century Gothic" panose="020B0502020202020204" pitchFamily="34" charset="0"/>
                <a:cs typeface="Cordia New" panose="020B0304020202020204" pitchFamily="34" charset="-34"/>
              </a:rPr>
              <a:t>Deze presentatie/ Dit draaiboek maakt deel uit </a:t>
            </a:r>
            <a:br>
              <a:rPr lang="nl-BE" sz="1400" dirty="0">
                <a:solidFill>
                  <a:srgbClr val="8D4D96"/>
                </a:solidFill>
                <a:latin typeface="Century Gothic" panose="020B0502020202020204" pitchFamily="34" charset="0"/>
                <a:cs typeface="Cordia New" panose="020B0304020202020204" pitchFamily="34" charset="-34"/>
              </a:rPr>
            </a:br>
            <a:r>
              <a:rPr lang="nl-BE" sz="1400" dirty="0">
                <a:solidFill>
                  <a:srgbClr val="8D4D96"/>
                </a:solidFill>
                <a:latin typeface="Century Gothic" panose="020B0502020202020204" pitchFamily="34" charset="0"/>
                <a:cs typeface="Cordia New" panose="020B0304020202020204" pitchFamily="34" charset="-34"/>
              </a:rPr>
              <a:t>van de toolbox voor de opmaak van </a:t>
            </a:r>
            <a:br>
              <a:rPr lang="nl-BE" sz="1400" dirty="0">
                <a:solidFill>
                  <a:srgbClr val="8D4D96"/>
                </a:solidFill>
                <a:latin typeface="Century Gothic" panose="020B0502020202020204" pitchFamily="34" charset="0"/>
                <a:cs typeface="Cordia New" panose="020B0304020202020204" pitchFamily="34" charset="-34"/>
              </a:rPr>
            </a:br>
            <a:r>
              <a:rPr lang="nl-BE" sz="1400" dirty="0">
                <a:solidFill>
                  <a:srgbClr val="8D4D96"/>
                </a:solidFill>
                <a:latin typeface="Century Gothic" panose="020B0502020202020204" pitchFamily="34" charset="0"/>
                <a:cs typeface="Cordia New" panose="020B0304020202020204" pitchFamily="34" charset="-34"/>
              </a:rPr>
              <a:t>een bestemmingsprofiel voor parochiekerken.</a:t>
            </a:r>
          </a:p>
          <a:p>
            <a:r>
              <a:rPr lang="nl-BE" sz="1400" dirty="0">
                <a:solidFill>
                  <a:srgbClr val="8D4D96"/>
                </a:solidFill>
                <a:latin typeface="Century Gothic" panose="020B0502020202020204" pitchFamily="34" charset="0"/>
                <a:cs typeface="Cordia New" panose="020B0304020202020204" pitchFamily="34" charset="-34"/>
              </a:rPr>
              <a:t>De toolbox is beschikbaar op </a:t>
            </a:r>
            <a:r>
              <a:rPr lang="nl-BE" sz="1400" dirty="0">
                <a:solidFill>
                  <a:srgbClr val="8D4D96"/>
                </a:solidFill>
                <a:latin typeface="Century Gothic" panose="020B0502020202020204" pitchFamily="34" charset="0"/>
                <a:cs typeface="Cordia New" panose="020B0304020202020204" pitchFamily="34" charset="-34"/>
                <a:hlinkClick r:id="rId4" tooltip="http://www.onroerenderfgoed.be/">
                  <a:extLst>
                    <a:ext uri="{A12FA001-AC4F-418D-AE19-62706E023703}">
                      <ahyp:hlinkClr xmlns:ahyp="http://schemas.microsoft.com/office/drawing/2018/hyperlinkcolor" val="tx"/>
                    </a:ext>
                  </a:extLst>
                </a:hlinkClick>
              </a:rPr>
              <a:t>www.onroerenderfgoed.be</a:t>
            </a:r>
            <a:r>
              <a:rPr lang="nl-BE" sz="1400" dirty="0">
                <a:solidFill>
                  <a:srgbClr val="8D4D96"/>
                </a:solidFill>
                <a:latin typeface="Century Gothic" panose="020B0502020202020204" pitchFamily="34" charset="0"/>
                <a:cs typeface="Cordia New" panose="020B0304020202020204" pitchFamily="34" charset="-34"/>
              </a:rPr>
              <a:t>.</a:t>
            </a:r>
          </a:p>
          <a:p>
            <a:r>
              <a:rPr lang="nl-BE" sz="1400" dirty="0">
                <a:solidFill>
                  <a:srgbClr val="8D4D96"/>
                </a:solidFill>
                <a:latin typeface="Century Gothic" panose="020B0502020202020204" pitchFamily="34" charset="0"/>
                <a:cs typeface="Cordia New" panose="020B0304020202020204" pitchFamily="34" charset="-34"/>
              </a:rPr>
              <a:t> </a:t>
            </a:r>
          </a:p>
          <a:p>
            <a:r>
              <a:rPr lang="nl-BE" sz="1400" dirty="0">
                <a:solidFill>
                  <a:srgbClr val="8D4D96"/>
                </a:solidFill>
                <a:latin typeface="Century Gothic" panose="020B0502020202020204" pitchFamily="34" charset="0"/>
                <a:cs typeface="Cordia New" panose="020B0304020202020204" pitchFamily="34" charset="-34"/>
              </a:rPr>
              <a:t>Endeavour, RE-ST architecten en Sven Sterken (KULeuven) voerde het onderzoek ‘Bestemmingsprofielen parochiekerken’ uit in opdracht van het agentschap Onroerend Erfgoed.</a:t>
            </a:r>
          </a:p>
          <a:p>
            <a:r>
              <a:rPr lang="nl-BE" sz="1400" dirty="0">
                <a:solidFill>
                  <a:srgbClr val="8D4D96"/>
                </a:solidFill>
                <a:latin typeface="Century Gothic" panose="020B0502020202020204" pitchFamily="34" charset="0"/>
                <a:cs typeface="Cordia New" panose="020B0304020202020204" pitchFamily="34" charset="-34"/>
              </a:rPr>
              <a:t> </a:t>
            </a:r>
          </a:p>
          <a:p>
            <a:r>
              <a:rPr lang="nl-BE" sz="1400" dirty="0">
                <a:solidFill>
                  <a:srgbClr val="8D4D96"/>
                </a:solidFill>
                <a:latin typeface="Century Gothic" panose="020B0502020202020204" pitchFamily="34" charset="0"/>
                <a:cs typeface="Cordia New" panose="020B0304020202020204" pitchFamily="34" charset="-34"/>
              </a:rPr>
              <a:t>Wij danken iedereen die heeft bijgedragen aan de totstandkoming ervan, in het bijzonder het Platform Toekomst Parochiekerken, PARCUM en het Team Vlaams Bouwmeester.</a:t>
            </a:r>
          </a:p>
          <a:p>
            <a:r>
              <a:rPr lang="nl-BE" sz="1400" dirty="0">
                <a:solidFill>
                  <a:srgbClr val="8D4D96"/>
                </a:solidFill>
                <a:latin typeface="Century Gothic" panose="020B0502020202020204" pitchFamily="34" charset="0"/>
                <a:cs typeface="Cordia New" panose="020B0304020202020204" pitchFamily="34" charset="-34"/>
              </a:rPr>
              <a:t> </a:t>
            </a:r>
          </a:p>
          <a:p>
            <a:r>
              <a:rPr lang="nl-BE" sz="1400" dirty="0">
                <a:solidFill>
                  <a:srgbClr val="8D4D96"/>
                </a:solidFill>
                <a:latin typeface="Century Gothic" panose="020B0502020202020204" pitchFamily="34" charset="0"/>
                <a:cs typeface="Cordia New" panose="020B0304020202020204" pitchFamily="34" charset="-34"/>
              </a:rPr>
              <a:t>2024</a:t>
            </a:r>
          </a:p>
          <a:p>
            <a:pPr>
              <a:lnSpc>
                <a:spcPct val="100000"/>
              </a:lnSpc>
            </a:pPr>
            <a:endParaRPr lang="nl-BE" sz="1800" dirty="0">
              <a:solidFill>
                <a:srgbClr val="8D4D96"/>
              </a:solidFill>
              <a:latin typeface="Century Gothic" panose="020B0502020202020204" pitchFamily="34" charset="0"/>
              <a:cs typeface="Cordia New" panose="020B0304020202020204" pitchFamily="34" charset="-34"/>
            </a:endParaRPr>
          </a:p>
        </p:txBody>
      </p:sp>
    </p:spTree>
    <p:extLst>
      <p:ext uri="{BB962C8B-B14F-4D97-AF65-F5344CB8AC3E}">
        <p14:creationId xmlns:p14="http://schemas.microsoft.com/office/powerpoint/2010/main" val="1480624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sp>
        <p:nvSpPr>
          <p:cNvPr id="12" name="Titel 1">
            <a:extLst>
              <a:ext uri="{FF2B5EF4-FFF2-40B4-BE49-F238E27FC236}">
                <a16:creationId xmlns:a16="http://schemas.microsoft.com/office/drawing/2014/main" id="{BBBF8924-684F-8E0C-39AB-556F40CC9EA6}"/>
              </a:ext>
            </a:extLst>
          </p:cNvPr>
          <p:cNvSpPr txBox="1">
            <a:spLocks noGrp="1" noRot="1" noMove="1" noResize="1" noEditPoints="1" noAdjustHandles="1" noChangeArrowheads="1" noChangeShapeType="1"/>
          </p:cNvSpPr>
          <p:nvPr/>
        </p:nvSpPr>
        <p:spPr>
          <a:xfrm>
            <a:off x="136228" y="66330"/>
            <a:ext cx="5515272"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dirty="0">
                <a:solidFill>
                  <a:srgbClr val="8D4D96"/>
                </a:solidFill>
                <a:latin typeface="Century Gothic" panose="020B0502020202020204" pitchFamily="34" charset="0"/>
                <a:cs typeface="Cordia New" panose="020B0304020202020204" pitchFamily="34" charset="-34"/>
              </a:rPr>
              <a:t>Aan de slag</a:t>
            </a:r>
          </a:p>
        </p:txBody>
      </p:sp>
      <p:sp>
        <p:nvSpPr>
          <p:cNvPr id="13" name="Titel 1">
            <a:extLst>
              <a:ext uri="{FF2B5EF4-FFF2-40B4-BE49-F238E27FC236}">
                <a16:creationId xmlns:a16="http://schemas.microsoft.com/office/drawing/2014/main" id="{84A57000-EF4F-19CA-B152-F681DCD85E5C}"/>
              </a:ext>
            </a:extLst>
          </p:cNvPr>
          <p:cNvSpPr txBox="1">
            <a:spLocks noGrp="1" noRot="1" noMove="1" noResize="1" noEditPoints="1" noAdjustHandles="1" noChangeArrowheads="1" noChangeShapeType="1"/>
          </p:cNvSpPr>
          <p:nvPr/>
        </p:nvSpPr>
        <p:spPr>
          <a:xfrm>
            <a:off x="152557" y="723742"/>
            <a:ext cx="3349096"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1400" b="1" dirty="0">
                <a:solidFill>
                  <a:srgbClr val="8D4D96"/>
                </a:solidFill>
                <a:latin typeface="Century Gothic" panose="020B0502020202020204" pitchFamily="34" charset="0"/>
                <a:cs typeface="Cordia New" panose="020B0304020202020204" pitchFamily="34" charset="-34"/>
              </a:rPr>
              <a:t>Stap voor stap </a:t>
            </a:r>
            <a:endParaRPr lang="nl-BE" sz="1800" dirty="0">
              <a:solidFill>
                <a:srgbClr val="8D4D96"/>
              </a:solidFill>
              <a:latin typeface="Century Gothic" panose="020B0502020202020204" pitchFamily="34" charset="0"/>
              <a:cs typeface="Cordia New" panose="020B0304020202020204" pitchFamily="34" charset="-34"/>
            </a:endParaRPr>
          </a:p>
        </p:txBody>
      </p:sp>
      <p:sp>
        <p:nvSpPr>
          <p:cNvPr id="3" name="Tekstvak 2">
            <a:extLst>
              <a:ext uri="{FF2B5EF4-FFF2-40B4-BE49-F238E27FC236}">
                <a16:creationId xmlns:a16="http://schemas.microsoft.com/office/drawing/2014/main" id="{5B07D4AA-9929-3E4C-A338-8C603A1159FD}"/>
              </a:ext>
            </a:extLst>
          </p:cNvPr>
          <p:cNvSpPr txBox="1"/>
          <p:nvPr/>
        </p:nvSpPr>
        <p:spPr>
          <a:xfrm>
            <a:off x="2717545" y="5110233"/>
            <a:ext cx="3100212" cy="1190069"/>
          </a:xfrm>
          <a:prstGeom prst="rect">
            <a:avLst/>
          </a:prstGeom>
          <a:noFill/>
        </p:spPr>
        <p:txBody>
          <a:bodyPr wrap="square">
            <a:spAutoFit/>
          </a:bodyPr>
          <a:lstStyle/>
          <a:p>
            <a:pPr marL="0" marR="0" lvl="0" indent="0" algn="l" defTabSz="914400" rtl="0" eaLnBrk="1" fontAlgn="auto" latinLnBrk="0" hangingPunct="1">
              <a:lnSpc>
                <a:spcPts val="5200"/>
              </a:lnSpc>
              <a:spcBef>
                <a:spcPct val="0"/>
              </a:spcBef>
              <a:spcAft>
                <a:spcPts val="0"/>
              </a:spcAft>
              <a:buClrTx/>
              <a:buSzTx/>
              <a:buFontTx/>
              <a:buNone/>
              <a:tabLst/>
              <a:defRPr/>
            </a:pPr>
            <a:r>
              <a:rPr lang="nl-BE" sz="1400" b="1">
                <a:solidFill>
                  <a:srgbClr val="944EA1"/>
                </a:solidFill>
                <a:latin typeface="Century Gothic" panose="020B0502020202020204" pitchFamily="34" charset="0"/>
              </a:rPr>
              <a:t>www.onroerenderfgoed.be</a:t>
            </a:r>
          </a:p>
          <a:p>
            <a:br>
              <a:rPr lang="nl-BE" sz="1400" b="1">
                <a:solidFill>
                  <a:srgbClr val="944EA1"/>
                </a:solidFill>
                <a:latin typeface="Century Gothic" panose="020B0502020202020204" pitchFamily="34" charset="0"/>
              </a:rPr>
            </a:br>
            <a:endParaRPr lang="nl-BE" sz="1400" b="1">
              <a:solidFill>
                <a:srgbClr val="944EA1"/>
              </a:solidFill>
              <a:latin typeface="Century Gothic" panose="020B0502020202020204" pitchFamily="34" charset="0"/>
            </a:endParaRPr>
          </a:p>
        </p:txBody>
      </p:sp>
      <p:pic>
        <p:nvPicPr>
          <p:cNvPr id="4" name="Afbeelding 3" descr="Afbeelding met tekst, schermopname, Lettertype&#10;&#10;Automatisch gegenereerde beschrijving">
            <a:extLst>
              <a:ext uri="{FF2B5EF4-FFF2-40B4-BE49-F238E27FC236}">
                <a16:creationId xmlns:a16="http://schemas.microsoft.com/office/drawing/2014/main" id="{2A5BCD98-6E13-BE41-3258-DEC3D95A118D}"/>
              </a:ext>
            </a:extLst>
          </p:cNvPr>
          <p:cNvPicPr>
            <a:picLocks noGrp="1" noRot="1" noChangeAspect="1" noMove="1" noResize="1" noEditPoints="1" noAdjustHandles="1" noChangeArrowheads="1" noChangeShapeType="1" noCrop="1"/>
          </p:cNvPicPr>
          <p:nvPr/>
        </p:nvPicPr>
        <p:blipFill>
          <a:blip r:embed="rId4"/>
          <a:stretch>
            <a:fillRect/>
          </a:stretch>
        </p:blipFill>
        <p:spPr>
          <a:xfrm>
            <a:off x="2057400" y="901256"/>
            <a:ext cx="7772400" cy="4387250"/>
          </a:xfrm>
          <a:prstGeom prst="rect">
            <a:avLst/>
          </a:prstGeom>
        </p:spPr>
      </p:pic>
    </p:spTree>
    <p:extLst>
      <p:ext uri="{BB962C8B-B14F-4D97-AF65-F5344CB8AC3E}">
        <p14:creationId xmlns:p14="http://schemas.microsoft.com/office/powerpoint/2010/main" val="2491546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1927D92-9ADA-A8DC-4B8B-D92583FB2BB3}"/>
              </a:ext>
            </a:extLst>
          </p:cNvPr>
          <p:cNvSpPr>
            <a:spLocks noGrp="1" noRot="1" noMove="1" noResize="1" noEditPoints="1" noAdjustHandles="1" noChangeArrowheads="1" noChangeShapeType="1"/>
          </p:cNvSpPr>
          <p:nvPr/>
        </p:nvSpPr>
        <p:spPr>
          <a:xfrm>
            <a:off x="0" y="0"/>
            <a:ext cx="12192000" cy="6857999"/>
          </a:xfrm>
          <a:prstGeom prst="rect">
            <a:avLst/>
          </a:prstGeom>
          <a:solidFill>
            <a:srgbClr val="EE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223C8E"/>
              </a:solidFill>
            </a:endParaRPr>
          </a:p>
        </p:txBody>
      </p:sp>
      <p:pic>
        <p:nvPicPr>
          <p:cNvPr id="27" name="Afbeelding 26" descr="Afbeelding met Lettertype, Graphics, grafische vormgeving, typografie&#10;&#10;Automatisch gegenereerde beschrijving">
            <a:extLst>
              <a:ext uri="{FF2B5EF4-FFF2-40B4-BE49-F238E27FC236}">
                <a16:creationId xmlns:a16="http://schemas.microsoft.com/office/drawing/2014/main" id="{336FD2E4-4742-C233-49DA-ED92E702F168}"/>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1544" y="6166766"/>
            <a:ext cx="913815" cy="514021"/>
          </a:xfrm>
          <a:prstGeom prst="rect">
            <a:avLst/>
          </a:prstGeom>
        </p:spPr>
      </p:pic>
      <p:pic>
        <p:nvPicPr>
          <p:cNvPr id="2" name="Afbeelding 1">
            <a:extLst>
              <a:ext uri="{FF2B5EF4-FFF2-40B4-BE49-F238E27FC236}">
                <a16:creationId xmlns:a16="http://schemas.microsoft.com/office/drawing/2014/main" id="{4D997465-87E9-8C03-1849-FDC34AF246ED}"/>
              </a:ext>
            </a:extLst>
          </p:cNvPr>
          <p:cNvPicPr>
            <a:picLocks noGrp="1" noRot="1" noChangeAspect="1" noMove="1" noResize="1" noEditPoints="1" noAdjustHandles="1" noChangeArrowheads="1" noChangeShapeType="1" noCrop="1"/>
          </p:cNvPicPr>
          <p:nvPr/>
        </p:nvPicPr>
        <p:blipFill>
          <a:blip r:embed="rId4"/>
          <a:stretch>
            <a:fillRect/>
          </a:stretch>
        </p:blipFill>
        <p:spPr>
          <a:xfrm>
            <a:off x="1210901" y="1399094"/>
            <a:ext cx="2684870" cy="3797559"/>
          </a:xfrm>
          <a:prstGeom prst="rect">
            <a:avLst/>
          </a:prstGeom>
        </p:spPr>
      </p:pic>
      <p:sp>
        <p:nvSpPr>
          <p:cNvPr id="3" name="Ovaal 2">
            <a:extLst>
              <a:ext uri="{FF2B5EF4-FFF2-40B4-BE49-F238E27FC236}">
                <a16:creationId xmlns:a16="http://schemas.microsoft.com/office/drawing/2014/main" id="{32DB3C50-85D3-1CD3-9512-7114EDA2D73C}"/>
              </a:ext>
            </a:extLst>
          </p:cNvPr>
          <p:cNvSpPr>
            <a:spLocks noGrp="1" noRot="1" noMove="1" noResize="1" noEditPoints="1" noAdjustHandles="1" noChangeArrowheads="1" noChangeShapeType="1"/>
          </p:cNvSpPr>
          <p:nvPr/>
        </p:nvSpPr>
        <p:spPr>
          <a:xfrm>
            <a:off x="985481" y="1172583"/>
            <a:ext cx="450840" cy="453022"/>
          </a:xfrm>
          <a:prstGeom prst="ellipse">
            <a:avLst/>
          </a:prstGeom>
          <a:solidFill>
            <a:srgbClr val="B05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a:t>1</a:t>
            </a:r>
          </a:p>
        </p:txBody>
      </p:sp>
      <p:pic>
        <p:nvPicPr>
          <p:cNvPr id="7" name="Afbeelding 6">
            <a:extLst>
              <a:ext uri="{FF2B5EF4-FFF2-40B4-BE49-F238E27FC236}">
                <a16:creationId xmlns:a16="http://schemas.microsoft.com/office/drawing/2014/main" id="{C826EFB9-3809-B6D3-AFC3-A9F8C4E857F2}"/>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p:blipFill>
        <p:spPr>
          <a:xfrm>
            <a:off x="6700267" y="1172583"/>
            <a:ext cx="2050808" cy="4093193"/>
          </a:xfrm>
          <a:prstGeom prst="rect">
            <a:avLst/>
          </a:prstGeom>
        </p:spPr>
      </p:pic>
      <p:sp>
        <p:nvSpPr>
          <p:cNvPr id="18" name="Tekstvak 17">
            <a:extLst>
              <a:ext uri="{FF2B5EF4-FFF2-40B4-BE49-F238E27FC236}">
                <a16:creationId xmlns:a16="http://schemas.microsoft.com/office/drawing/2014/main" id="{0D4D715E-BF51-DA70-B2D2-FBA913B9FD4B}"/>
              </a:ext>
            </a:extLst>
          </p:cNvPr>
          <p:cNvSpPr txBox="1">
            <a:spLocks noGrp="1" noRot="1" noMove="1" noResize="1" noEditPoints="1" noAdjustHandles="1" noChangeArrowheads="1" noChangeShapeType="1"/>
          </p:cNvSpPr>
          <p:nvPr/>
        </p:nvSpPr>
        <p:spPr>
          <a:xfrm>
            <a:off x="8780083" y="4144901"/>
            <a:ext cx="3265614" cy="1169551"/>
          </a:xfrm>
          <a:prstGeom prst="rect">
            <a:avLst/>
          </a:prstGeom>
          <a:noFill/>
        </p:spPr>
        <p:txBody>
          <a:bodyPr wrap="square">
            <a:spAutoFit/>
          </a:bodyPr>
          <a:lstStyle/>
          <a:p>
            <a:r>
              <a:rPr lang="nl-BE" sz="1400" b="1" dirty="0">
                <a:solidFill>
                  <a:srgbClr val="944EA1"/>
                </a:solidFill>
                <a:effectLst/>
                <a:latin typeface="Century Gothic" panose="020B0502020202020204" pitchFamily="34" charset="0"/>
              </a:rPr>
              <a:t>Invulfiche(Excel): </a:t>
            </a:r>
            <a:br>
              <a:rPr lang="nl-BE" sz="1400" b="1" dirty="0">
                <a:solidFill>
                  <a:srgbClr val="944EA1"/>
                </a:solidFill>
                <a:effectLst/>
                <a:latin typeface="Century Gothic" panose="020B0502020202020204" pitchFamily="34" charset="0"/>
              </a:rPr>
            </a:br>
            <a:r>
              <a:rPr lang="nl-BE" sz="1400" i="1" dirty="0">
                <a:solidFill>
                  <a:srgbClr val="944EA1"/>
                </a:solidFill>
                <a:effectLst/>
                <a:latin typeface="Century Gothic" panose="020B0502020202020204" pitchFamily="34" charset="0"/>
              </a:rPr>
              <a:t>Where the magic happens</a:t>
            </a:r>
            <a:r>
              <a:rPr lang="nl-BE" sz="1400" dirty="0">
                <a:solidFill>
                  <a:srgbClr val="944EA1"/>
                </a:solidFill>
                <a:effectLst/>
                <a:latin typeface="Century Gothic" panose="020B0502020202020204" pitchFamily="34" charset="0"/>
              </a:rPr>
              <a:t>. </a:t>
            </a:r>
            <a:br>
              <a:rPr lang="nl-BE" sz="1400" dirty="0">
                <a:solidFill>
                  <a:srgbClr val="944EA1"/>
                </a:solidFill>
                <a:effectLst/>
                <a:latin typeface="Century Gothic" panose="020B0502020202020204" pitchFamily="34" charset="0"/>
              </a:rPr>
            </a:br>
            <a:r>
              <a:rPr lang="nl-BE" sz="1400" dirty="0">
                <a:solidFill>
                  <a:srgbClr val="944EA1"/>
                </a:solidFill>
                <a:effectLst/>
                <a:latin typeface="Century Gothic" panose="020B0502020202020204" pitchFamily="34" charset="0"/>
              </a:rPr>
              <a:t>In deze slimme excel verzamel </a:t>
            </a:r>
            <a:br>
              <a:rPr lang="nl-BE" sz="1400" dirty="0">
                <a:solidFill>
                  <a:srgbClr val="944EA1"/>
                </a:solidFill>
                <a:effectLst/>
                <a:latin typeface="Century Gothic" panose="020B0502020202020204" pitchFamily="34" charset="0"/>
              </a:rPr>
            </a:br>
            <a:r>
              <a:rPr lang="nl-BE" sz="1400" dirty="0">
                <a:solidFill>
                  <a:srgbClr val="944EA1"/>
                </a:solidFill>
                <a:effectLst/>
                <a:latin typeface="Century Gothic" panose="020B0502020202020204" pitchFamily="34" charset="0"/>
              </a:rPr>
              <a:t>je de antwoorden en er rolt automatisch een resultaat uit. </a:t>
            </a:r>
          </a:p>
        </p:txBody>
      </p:sp>
      <p:sp>
        <p:nvSpPr>
          <p:cNvPr id="19" name="Ovaal 18">
            <a:extLst>
              <a:ext uri="{FF2B5EF4-FFF2-40B4-BE49-F238E27FC236}">
                <a16:creationId xmlns:a16="http://schemas.microsoft.com/office/drawing/2014/main" id="{82AA9E32-E4B5-F42B-64F5-11B94DBBD390}"/>
              </a:ext>
            </a:extLst>
          </p:cNvPr>
          <p:cNvSpPr>
            <a:spLocks noGrp="1" noRot="1" noMove="1" noResize="1" noEditPoints="1" noAdjustHandles="1" noChangeArrowheads="1" noChangeShapeType="1"/>
          </p:cNvSpPr>
          <p:nvPr/>
        </p:nvSpPr>
        <p:spPr>
          <a:xfrm>
            <a:off x="6391036" y="1172583"/>
            <a:ext cx="450840" cy="453022"/>
          </a:xfrm>
          <a:prstGeom prst="ellipse">
            <a:avLst/>
          </a:prstGeom>
          <a:solidFill>
            <a:srgbClr val="B05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a:t>2</a:t>
            </a:r>
          </a:p>
        </p:txBody>
      </p:sp>
      <p:sp>
        <p:nvSpPr>
          <p:cNvPr id="20" name="Titel 1">
            <a:extLst>
              <a:ext uri="{FF2B5EF4-FFF2-40B4-BE49-F238E27FC236}">
                <a16:creationId xmlns:a16="http://schemas.microsoft.com/office/drawing/2014/main" id="{573E0C41-93F6-410A-03DF-E9E286BFF7F8}"/>
              </a:ext>
            </a:extLst>
          </p:cNvPr>
          <p:cNvSpPr txBox="1">
            <a:spLocks noGrp="1" noRot="1" noMove="1" noResize="1" noEditPoints="1" noAdjustHandles="1" noChangeArrowheads="1" noChangeShapeType="1"/>
          </p:cNvSpPr>
          <p:nvPr/>
        </p:nvSpPr>
        <p:spPr>
          <a:xfrm>
            <a:off x="136228" y="66330"/>
            <a:ext cx="5515272" cy="614079"/>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3600" dirty="0">
                <a:solidFill>
                  <a:srgbClr val="8D4D96"/>
                </a:solidFill>
                <a:latin typeface="Century Gothic" panose="020B0502020202020204" pitchFamily="34" charset="0"/>
                <a:cs typeface="Cordia New" panose="020B0304020202020204" pitchFamily="34" charset="-34"/>
              </a:rPr>
              <a:t>Overzicht Tools </a:t>
            </a:r>
          </a:p>
        </p:txBody>
      </p:sp>
      <p:sp>
        <p:nvSpPr>
          <p:cNvPr id="22" name="Tekstvak 21">
            <a:extLst>
              <a:ext uri="{FF2B5EF4-FFF2-40B4-BE49-F238E27FC236}">
                <a16:creationId xmlns:a16="http://schemas.microsoft.com/office/drawing/2014/main" id="{8A6C9E32-A5AA-BC4B-A484-0C02219A6C99}"/>
              </a:ext>
            </a:extLst>
          </p:cNvPr>
          <p:cNvSpPr txBox="1">
            <a:spLocks noGrp="1" noRot="1" noMove="1" noResize="1" noEditPoints="1" noAdjustHandles="1" noChangeArrowheads="1" noChangeShapeType="1"/>
          </p:cNvSpPr>
          <p:nvPr/>
        </p:nvSpPr>
        <p:spPr>
          <a:xfrm>
            <a:off x="3936866" y="4542923"/>
            <a:ext cx="3100212" cy="1169551"/>
          </a:xfrm>
          <a:prstGeom prst="rect">
            <a:avLst/>
          </a:prstGeom>
          <a:noFill/>
        </p:spPr>
        <p:txBody>
          <a:bodyPr wrap="square">
            <a:spAutoFit/>
          </a:bodyPr>
          <a:lstStyle/>
          <a:p>
            <a:r>
              <a:rPr lang="nl-BE" sz="1400" b="1" dirty="0">
                <a:solidFill>
                  <a:srgbClr val="944EA1"/>
                </a:solidFill>
                <a:effectLst/>
                <a:latin typeface="Century Gothic" panose="020B0502020202020204" pitchFamily="34" charset="0"/>
              </a:rPr>
              <a:t>Draaiboek: </a:t>
            </a:r>
            <a:r>
              <a:rPr lang="nl-BE" sz="1400" dirty="0">
                <a:solidFill>
                  <a:srgbClr val="944EA1"/>
                </a:solidFill>
                <a:effectLst/>
                <a:latin typeface="Century Gothic" panose="020B0502020202020204" pitchFamily="34" charset="0"/>
              </a:rPr>
              <a:t>de handleiding </a:t>
            </a:r>
            <a:br>
              <a:rPr lang="nl-BE" sz="1400" dirty="0">
                <a:solidFill>
                  <a:srgbClr val="944EA1"/>
                </a:solidFill>
                <a:effectLst/>
                <a:latin typeface="Century Gothic" panose="020B0502020202020204" pitchFamily="34" charset="0"/>
              </a:rPr>
            </a:br>
            <a:r>
              <a:rPr lang="nl-BE" sz="1400" dirty="0">
                <a:solidFill>
                  <a:srgbClr val="944EA1"/>
                </a:solidFill>
                <a:effectLst/>
                <a:latin typeface="Century Gothic" panose="020B0502020202020204" pitchFamily="34" charset="0"/>
              </a:rPr>
              <a:t>voor de opmaak van een bestemmingsprofiel. </a:t>
            </a:r>
          </a:p>
          <a:p>
            <a:br>
              <a:rPr lang="nl-BE" sz="1400" dirty="0">
                <a:solidFill>
                  <a:srgbClr val="944EA1"/>
                </a:solidFill>
                <a:effectLst/>
                <a:latin typeface="Century Gothic" panose="020B0502020202020204" pitchFamily="34" charset="0"/>
              </a:rPr>
            </a:br>
            <a:endParaRPr lang="nl-BE" sz="1400" dirty="0">
              <a:solidFill>
                <a:srgbClr val="944EA1"/>
              </a:solidFill>
              <a:effectLst/>
              <a:latin typeface="Century Gothic" panose="020B0502020202020204" pitchFamily="34" charset="0"/>
            </a:endParaRPr>
          </a:p>
        </p:txBody>
      </p:sp>
    </p:spTree>
    <p:extLst>
      <p:ext uri="{BB962C8B-B14F-4D97-AF65-F5344CB8AC3E}">
        <p14:creationId xmlns:p14="http://schemas.microsoft.com/office/powerpoint/2010/main" val="38352100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VVSG">
      <a:dk1>
        <a:sysClr val="windowText" lastClr="000000"/>
      </a:dk1>
      <a:lt1>
        <a:sysClr val="window" lastClr="FFFFFF"/>
      </a:lt1>
      <a:dk2>
        <a:srgbClr val="53565A"/>
      </a:dk2>
      <a:lt2>
        <a:srgbClr val="97999B"/>
      </a:lt2>
      <a:accent1>
        <a:srgbClr val="43B02A"/>
      </a:accent1>
      <a:accent2>
        <a:srgbClr val="E03C31"/>
      </a:accent2>
      <a:accent3>
        <a:srgbClr val="702082"/>
      </a:accent3>
      <a:accent4>
        <a:srgbClr val="C6007E"/>
      </a:accent4>
      <a:accent5>
        <a:srgbClr val="53565A"/>
      </a:accent5>
      <a:accent6>
        <a:srgbClr val="97999B"/>
      </a:accent6>
      <a:hlink>
        <a:srgbClr val="000000"/>
      </a:hlink>
      <a:folHlink>
        <a:srgbClr val="000000"/>
      </a:folHlink>
    </a:clrScheme>
    <a:fontScheme name="VVS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_Parochiekerken_PPT sjabloon_voorstel" id="{63F7FA7E-FF0D-424A-A0A7-E13E0FB71369}" vid="{9438117D-BDC2-409C-A3EB-C92907F89772}"/>
    </a:ext>
  </a:extLst>
</a:theme>
</file>

<file path=ppt/theme/theme3.xml><?xml version="1.0" encoding="utf-8"?>
<a:theme xmlns:a="http://schemas.openxmlformats.org/drawingml/2006/main" name="Aangepast ontwerp">
  <a:themeElements>
    <a:clrScheme name="Onroerend Erfgoed">
      <a:dk1>
        <a:sysClr val="windowText" lastClr="000000"/>
      </a:dk1>
      <a:lt1>
        <a:sysClr val="window" lastClr="FFFFFF"/>
      </a:lt1>
      <a:dk2>
        <a:srgbClr val="944EA1"/>
      </a:dk2>
      <a:lt2>
        <a:srgbClr val="EEECE1"/>
      </a:lt2>
      <a:accent1>
        <a:srgbClr val="944EA1"/>
      </a:accent1>
      <a:accent2>
        <a:srgbClr val="37876D"/>
      </a:accent2>
      <a:accent3>
        <a:srgbClr val="176D8A"/>
      </a:accent3>
      <a:accent4>
        <a:srgbClr val="867B3D"/>
      </a:accent4>
      <a:accent5>
        <a:srgbClr val="4BCFA5"/>
      </a:accent5>
      <a:accent6>
        <a:srgbClr val="C2B049"/>
      </a:accent6>
      <a:hlink>
        <a:srgbClr val="0000FF"/>
      </a:hlink>
      <a:folHlink>
        <a:srgbClr val="800080"/>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_VO.potx" id="{7AB0AA7F-90C7-4DB1-9791-B98BE5007A2C}" vid="{C875C828-9506-4BA7-9BF7-6C09D07CC534}"/>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76797</TotalTime>
  <Words>4702</Words>
  <Application>Microsoft Macintosh PowerPoint</Application>
  <PresentationFormat>Breedbeeld</PresentationFormat>
  <Paragraphs>675</Paragraphs>
  <Slides>78</Slides>
  <Notes>76</Notes>
  <HiddenSlides>3</HiddenSlides>
  <MMClips>0</MMClips>
  <ScaleCrop>false</ScaleCrop>
  <HeadingPairs>
    <vt:vector size="6" baseType="variant">
      <vt:variant>
        <vt:lpstr>Gebruikte lettertypen</vt:lpstr>
      </vt:variant>
      <vt:variant>
        <vt:i4>13</vt:i4>
      </vt:variant>
      <vt:variant>
        <vt:lpstr>Thema</vt:lpstr>
      </vt:variant>
      <vt:variant>
        <vt:i4>3</vt:i4>
      </vt:variant>
      <vt:variant>
        <vt:lpstr>Diatitels</vt:lpstr>
      </vt:variant>
      <vt:variant>
        <vt:i4>78</vt:i4>
      </vt:variant>
    </vt:vector>
  </HeadingPairs>
  <TitlesOfParts>
    <vt:vector size="94" baseType="lpstr">
      <vt:lpstr>Wingdings</vt:lpstr>
      <vt:lpstr>Calibri</vt:lpstr>
      <vt:lpstr>Century</vt:lpstr>
      <vt:lpstr>Aptos</vt:lpstr>
      <vt:lpstr>FlandersArtSans-Bold</vt:lpstr>
      <vt:lpstr>Times New Roman</vt:lpstr>
      <vt:lpstr>Arial</vt:lpstr>
      <vt:lpstr>Systeemlettertype regulier</vt:lpstr>
      <vt:lpstr>Cormorant</vt:lpstr>
      <vt:lpstr>Adobe Garamond Pro Bold</vt:lpstr>
      <vt:lpstr>Century Gothic</vt:lpstr>
      <vt:lpstr>Calibri Light</vt:lpstr>
      <vt:lpstr>FlandersArtSans-Regular</vt:lpstr>
      <vt:lpstr>Office Theme</vt:lpstr>
      <vt:lpstr>1_Kantoorthema</vt:lpstr>
      <vt:lpstr>Aangepast ontwerp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Jonas De Maeyer｜Endeavour｜</dc:creator>
  <cp:lastModifiedBy>Hanne Van Gils</cp:lastModifiedBy>
  <cp:revision>162</cp:revision>
  <cp:lastPrinted>2024-06-02T22:15:11Z</cp:lastPrinted>
  <dcterms:created xsi:type="dcterms:W3CDTF">2023-03-03T09:43:01Z</dcterms:created>
  <dcterms:modified xsi:type="dcterms:W3CDTF">2024-06-25T15:01:45Z</dcterms:modified>
</cp:coreProperties>
</file>